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stretch>
            <a:fillRect l="-2000" t="-1000" r="2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3528392"/>
          </a:xfrm>
        </p:spPr>
        <p:txBody>
          <a:bodyPr>
            <a:noAutofit/>
          </a:bodyPr>
          <a:lstStyle/>
          <a:p>
            <a:r>
              <a:rPr lang="sk-SK" sz="6600" dirty="0" smtClean="0"/>
              <a:t>Použitie </a:t>
            </a:r>
            <a:br>
              <a:rPr lang="sk-SK" sz="6600" dirty="0" smtClean="0"/>
            </a:br>
            <a:r>
              <a:rPr lang="sk-SK" sz="8800" b="1" dirty="0" smtClean="0"/>
              <a:t>E- BLOCKS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v Základnej škole Báb</a:t>
            </a:r>
            <a:endParaRPr lang="sk-SK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6165304"/>
            <a:ext cx="8568952" cy="36004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sk-SK" dirty="0" smtClean="0"/>
              <a:t>Vypracovala: Mgr.  </a:t>
            </a:r>
            <a:r>
              <a:rPr lang="sk-SK" dirty="0" err="1" smtClean="0"/>
              <a:t>Kadlotová</a:t>
            </a:r>
            <a:r>
              <a:rPr lang="sk-SK" dirty="0" smtClean="0"/>
              <a:t> Zuzana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Matematika v 1. ročníku</a:t>
            </a:r>
            <a:endParaRPr lang="sk-SK" dirty="0"/>
          </a:p>
        </p:txBody>
      </p:sp>
      <p:pic>
        <p:nvPicPr>
          <p:cNvPr id="8194" name="Picture 2" descr="C:\Users\zukada\Desktop\fotky\P116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014464" cy="2260848"/>
          </a:xfrm>
          <a:prstGeom prst="rect">
            <a:avLst/>
          </a:prstGeom>
          <a:noFill/>
        </p:spPr>
      </p:pic>
      <p:pic>
        <p:nvPicPr>
          <p:cNvPr id="8" name="Picture 4" descr="C:\Users\zukada\Desktop\fotky\P116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89040"/>
            <a:ext cx="3110474" cy="233285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851920" y="29969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dirty="0" smtClean="0"/>
              <a:t>dentifikácia čísla</a:t>
            </a:r>
            <a:endParaRPr lang="sk-SK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44008" y="54452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</a:t>
            </a:r>
            <a:r>
              <a:rPr lang="sk-SK" dirty="0" smtClean="0"/>
              <a:t>isťovanie počtu predmetov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Picture 3" descr="C:\Users\zukada\Desktop\fotky\P116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4"/>
            <a:ext cx="3110473" cy="2332855"/>
          </a:xfrm>
          <a:prstGeom prst="rect">
            <a:avLst/>
          </a:prstGeom>
          <a:noFill/>
        </p:spPr>
      </p:pic>
      <p:pic>
        <p:nvPicPr>
          <p:cNvPr id="11" name="Picture 3" descr="C:\Users\zukada\Desktop\fotky\P116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206485" cy="2404864"/>
          </a:xfrm>
          <a:prstGeom prst="rect">
            <a:avLst/>
          </a:prstGeom>
          <a:noFill/>
        </p:spPr>
      </p:pic>
      <p:pic>
        <p:nvPicPr>
          <p:cNvPr id="12" name="Picture 5" descr="C:\Users\zukada\Desktop\fotky\P116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764704"/>
            <a:ext cx="2232248" cy="2976331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1475656" y="62373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Sčítanie a odčítanie v obore do 10 (12)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Slovenský jazyk</a:t>
            </a:r>
            <a:endParaRPr lang="sk-SK" dirty="0"/>
          </a:p>
        </p:txBody>
      </p:sp>
      <p:pic>
        <p:nvPicPr>
          <p:cNvPr id="5122" name="Picture 2" descr="C:\Users\zukada\Desktop\fotky\P116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262602" cy="3196952"/>
          </a:xfrm>
          <a:prstGeom prst="rect">
            <a:avLst/>
          </a:prstGeom>
          <a:noFill/>
        </p:spPr>
      </p:pic>
      <p:pic>
        <p:nvPicPr>
          <p:cNvPr id="5" name="Picture 2" descr="C:\Users\zukada\Desktop\fotky\P116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148" y="1412777"/>
            <a:ext cx="3132348" cy="417646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67544" y="58052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Analýza písmen </a:t>
            </a:r>
            <a:r>
              <a:rPr lang="sk-SK" dirty="0" err="1" smtClean="0"/>
              <a:t>b,d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7" name="Picture 3" descr="C:\Users\zukada\Desktop\fotky\P115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936437" cy="2952328"/>
          </a:xfrm>
          <a:prstGeom prst="rect">
            <a:avLst/>
          </a:prstGeom>
          <a:noFill/>
        </p:spPr>
      </p:pic>
      <p:pic>
        <p:nvPicPr>
          <p:cNvPr id="7" name="Picture 2" descr="C:\Users\zukada\Desktop\fotky\P115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590528" cy="269289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39552" y="58052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Skladanie  písmen  do prvých slov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" descr="C:\Users\zukada\Desktop\skola\13586004449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7575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ok 3" descr="C:\Users\zukada\Desktop\skola\135860045402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0539" y="628253"/>
            <a:ext cx="2940842" cy="220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4" descr="C:\Users\zukada\Desktop\skola\135860046493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886075" cy="21645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1043608" y="27809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Spodobovanie – 4.ročník</a:t>
            </a:r>
            <a:endParaRPr lang="sk-SK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139952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Scrable</a:t>
            </a:r>
            <a:r>
              <a:rPr lang="sk-SK" dirty="0" smtClean="0"/>
              <a:t> v materinskom jazyku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E- </a:t>
            </a:r>
            <a:r>
              <a:rPr lang="sk-SK" dirty="0" err="1" smtClean="0"/>
              <a:t>blocks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400" dirty="0" smtClean="0"/>
              <a:t>Je revolučný E- </a:t>
            </a:r>
            <a:r>
              <a:rPr lang="sk-SK" sz="2400" dirty="0" err="1" smtClean="0"/>
              <a:t>learningový</a:t>
            </a:r>
            <a:r>
              <a:rPr lang="sk-SK" sz="2400" dirty="0" smtClean="0"/>
              <a:t> program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na výučbu jazykov, 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získavanie  čitateľskej gramotnosti.</a:t>
            </a:r>
          </a:p>
          <a:p>
            <a:pPr>
              <a:buNone/>
            </a:pPr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/>
          </a:p>
          <a:p>
            <a:r>
              <a:rPr lang="sk-SK" sz="2400" dirty="0" smtClean="0"/>
              <a:t>Programy využívajú 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inovatívny prístup k učeniu. 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Panel </a:t>
            </a:r>
            <a:r>
              <a:rPr lang="sk-SK" sz="2400" dirty="0" err="1" smtClean="0"/>
              <a:t>E-block</a:t>
            </a:r>
            <a:r>
              <a:rPr lang="sk-SK" sz="2400" dirty="0" smtClean="0"/>
              <a:t> možno využiť 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v predmetoch ako je anglický jazyk, matematika.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Učitelia však môžu </a:t>
            </a:r>
            <a:r>
              <a:rPr lang="sk-SK" sz="2400" dirty="0" err="1" smtClean="0"/>
              <a:t>E-block</a:t>
            </a:r>
            <a:r>
              <a:rPr lang="sk-SK" sz="2400" dirty="0" smtClean="0"/>
              <a:t> zahrnúť do každého predmetu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v školskom vzdelávacom programe.</a:t>
            </a:r>
          </a:p>
          <a:p>
            <a:endParaRPr lang="sk-SK" sz="2400" dirty="0"/>
          </a:p>
        </p:txBody>
      </p:sp>
      <p:pic>
        <p:nvPicPr>
          <p:cNvPr id="4" name="Obrázok 2" descr="C:\Users\zukada\Desktop\škola fotky k projektu\P125005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zukada\Desktop\Bez názv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1914792" cy="40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Čím je </a:t>
            </a:r>
            <a:r>
              <a:rPr lang="sk-SK" dirty="0" err="1" smtClean="0"/>
              <a:t>E-block</a:t>
            </a:r>
            <a:r>
              <a:rPr lang="sk-SK" dirty="0" smtClean="0"/>
              <a:t> zaujímavý 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Robí z učenia  hru</a:t>
            </a:r>
          </a:p>
          <a:p>
            <a:r>
              <a:rPr lang="sk-SK" dirty="0" smtClean="0"/>
              <a:t>Rozvíja všetky zmysly tak ako je to len možné.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sz="2200" dirty="0"/>
              <a:t>Deti sa dostávajú k </a:t>
            </a:r>
            <a:r>
              <a:rPr lang="sk-SK" sz="2200" dirty="0" err="1" smtClean="0"/>
              <a:t>informáciam</a:t>
            </a:r>
            <a:r>
              <a:rPr lang="sk-SK" sz="2200" dirty="0" smtClean="0"/>
              <a:t> </a:t>
            </a:r>
            <a:r>
              <a:rPr lang="sk-SK" sz="2200" dirty="0"/>
              <a:t>prostredníctvom svojich zmyslov. Učia sa to, čo </a:t>
            </a:r>
            <a:r>
              <a:rPr lang="sk-SK" sz="2200" dirty="0" smtClean="0"/>
              <a:t>vidia</a:t>
            </a:r>
            <a:r>
              <a:rPr lang="sk-SK" sz="2200" dirty="0"/>
              <a:t>, počujú a robia. </a:t>
            </a:r>
            <a:r>
              <a:rPr lang="sk-SK" sz="3000" dirty="0"/>
              <a:t> </a:t>
            </a:r>
            <a:endParaRPr lang="sk-SK" dirty="0" smtClean="0"/>
          </a:p>
          <a:p>
            <a:r>
              <a:rPr lang="sk-SK" dirty="0" err="1"/>
              <a:t>E-Blocks</a:t>
            </a:r>
            <a:r>
              <a:rPr lang="sk-SK" dirty="0"/>
              <a:t> sa riadi princípmi vyučovacej metódy – Celková fyzická Reakcia (TPR</a:t>
            </a:r>
            <a:r>
              <a:rPr lang="sk-SK" sz="3000" dirty="0"/>
              <a:t>), </a:t>
            </a:r>
            <a:r>
              <a:rPr lang="sk-SK" sz="2200" dirty="0"/>
              <a:t>ktorá podporuje </a:t>
            </a:r>
            <a:r>
              <a:rPr lang="sk-SK" sz="1900" dirty="0"/>
              <a:t>spojenie </a:t>
            </a:r>
            <a:r>
              <a:rPr lang="sk-SK" sz="2200" dirty="0"/>
              <a:t>medzi počúvaním, čítaním a </a:t>
            </a:r>
            <a:r>
              <a:rPr lang="sk-SK" sz="2200" dirty="0" smtClean="0"/>
              <a:t>konaním - podporuje </a:t>
            </a:r>
            <a:r>
              <a:rPr lang="sk-SK" sz="2200" dirty="0"/>
              <a:t>rozvoj kognitívnych schopností</a:t>
            </a:r>
            <a:r>
              <a:rPr lang="sk-SK" sz="2200" dirty="0" smtClean="0"/>
              <a:t>.</a:t>
            </a:r>
            <a:endParaRPr lang="sk-SK" dirty="0" smtClean="0"/>
          </a:p>
          <a:p>
            <a:r>
              <a:rPr lang="sk-SK" dirty="0" smtClean="0"/>
              <a:t>Deti pracujú v skupinách, spoločne riešia dané úlohy a problémy</a:t>
            </a:r>
            <a:r>
              <a:rPr lang="sk-SK" sz="2400" dirty="0" smtClean="0"/>
              <a:t>, čo vytvára</a:t>
            </a:r>
            <a:r>
              <a:rPr lang="sk-SK" sz="2400" dirty="0"/>
              <a:t> zodpovednosť za svoje vlastné učenie a podporuje schopnosti pre kritické myslenie</a:t>
            </a:r>
            <a:r>
              <a:rPr lang="sk-SK" dirty="0"/>
              <a:t>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poskytujú </a:t>
            </a:r>
            <a:r>
              <a:rPr lang="sk-SK" dirty="0" err="1" smtClean="0"/>
              <a:t>E-block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• </a:t>
            </a:r>
            <a:r>
              <a:rPr lang="sk-SK" dirty="0"/>
              <a:t>Prezentácia </a:t>
            </a:r>
            <a:r>
              <a:rPr lang="sk-SK" dirty="0" smtClean="0"/>
              <a:t>témy</a:t>
            </a:r>
            <a:endParaRPr lang="sk-SK" dirty="0"/>
          </a:p>
          <a:p>
            <a:pPr>
              <a:buNone/>
            </a:pPr>
            <a:r>
              <a:rPr lang="sk-SK" dirty="0"/>
              <a:t>• A</a:t>
            </a:r>
            <a:r>
              <a:rPr lang="sk-SK" dirty="0" smtClean="0"/>
              <a:t>ktivity na </a:t>
            </a:r>
            <a:r>
              <a:rPr lang="sk-SK" dirty="0"/>
              <a:t>upevnenie učiva a </a:t>
            </a:r>
            <a:r>
              <a:rPr lang="sk-SK" dirty="0" smtClean="0"/>
              <a:t>vedomostí</a:t>
            </a:r>
            <a:endParaRPr lang="sk-SK" dirty="0"/>
          </a:p>
          <a:p>
            <a:pPr>
              <a:buNone/>
            </a:pPr>
            <a:r>
              <a:rPr lang="sk-SK" dirty="0"/>
              <a:t>• </a:t>
            </a:r>
            <a:r>
              <a:rPr lang="sk-SK" dirty="0" smtClean="0"/>
              <a:t>Precvičovanie </a:t>
            </a:r>
            <a:r>
              <a:rPr lang="sk-SK" dirty="0"/>
              <a:t>zručností prostredníctvom hier, pesničiek, riekaniek, veršovačiek.</a:t>
            </a:r>
          </a:p>
          <a:p>
            <a:pPr>
              <a:buNone/>
            </a:pPr>
            <a:r>
              <a:rPr lang="sk-SK" dirty="0"/>
              <a:t>• Opakovanie prostredníctvom hier.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1" descr="C:\Users\zukada\Desktop\škola fotky k projektu\P129007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3247008" cy="245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Využitie </a:t>
            </a:r>
            <a:r>
              <a:rPr lang="sk-SK" dirty="0" err="1" smtClean="0"/>
              <a:t>E-block</a:t>
            </a:r>
            <a:r>
              <a:rPr lang="sk-SK" dirty="0" smtClean="0"/>
              <a:t> v Základnej škole Báb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Vyučovanie:</a:t>
            </a:r>
          </a:p>
          <a:p>
            <a:pPr>
              <a:buNone/>
            </a:pPr>
            <a:r>
              <a:rPr lang="sk-SK" dirty="0" smtClean="0"/>
              <a:t> - Anglického jazyka (vo všetkých ročníkoch)</a:t>
            </a:r>
          </a:p>
          <a:p>
            <a:pPr>
              <a:buNone/>
            </a:pPr>
            <a:r>
              <a:rPr lang="sk-SK" dirty="0" smtClean="0"/>
              <a:t> - Matematiky ( v 1. ročníku)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- Slovenského jazyka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- ...</a:t>
            </a:r>
          </a:p>
          <a:p>
            <a:pPr>
              <a:buNone/>
            </a:pPr>
            <a:r>
              <a:rPr lang="sk-SK" dirty="0" smtClean="0"/>
              <a:t>Na vyučovaní využívame :</a:t>
            </a:r>
          </a:p>
          <a:p>
            <a:pPr>
              <a:buFontTx/>
              <a:buChar char="-"/>
            </a:pPr>
            <a:r>
              <a:rPr lang="sk-SK" dirty="0" smtClean="0"/>
              <a:t>softvér s panelom</a:t>
            </a:r>
          </a:p>
          <a:p>
            <a:pPr>
              <a:buFontTx/>
              <a:buChar char="-"/>
            </a:pPr>
            <a:r>
              <a:rPr lang="sk-SK" dirty="0" smtClean="0"/>
              <a:t>softvér bez panelu </a:t>
            </a:r>
          </a:p>
          <a:p>
            <a:pPr>
              <a:buFontTx/>
              <a:buChar char="-"/>
            </a:pPr>
            <a:r>
              <a:rPr lang="sk-SK" dirty="0" smtClean="0"/>
              <a:t>podložky </a:t>
            </a:r>
            <a:r>
              <a:rPr lang="sk-SK" dirty="0" err="1" smtClean="0"/>
              <a:t>E-block</a:t>
            </a:r>
            <a:r>
              <a:rPr lang="sk-SK" dirty="0" smtClean="0"/>
              <a:t> </a:t>
            </a:r>
          </a:p>
          <a:p>
            <a:pPr>
              <a:buFontTx/>
              <a:buChar char="-"/>
            </a:pPr>
            <a:r>
              <a:rPr lang="sk-SK" dirty="0" smtClean="0"/>
              <a:t>kocky </a:t>
            </a:r>
            <a:r>
              <a:rPr lang="sk-SK" dirty="0" err="1" smtClean="0"/>
              <a:t>E-block</a:t>
            </a:r>
            <a:endParaRPr lang="sk-SK" dirty="0"/>
          </a:p>
        </p:txBody>
      </p:sp>
      <p:pic>
        <p:nvPicPr>
          <p:cNvPr id="5" name="Picture 3" descr="C:\Users\zukada\Desktop\fotky\P114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966" y="3140968"/>
            <a:ext cx="4550634" cy="34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sk-SK" dirty="0" err="1" smtClean="0"/>
              <a:t>E-block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r>
              <a:rPr lang="sk-SK" dirty="0" smtClean="0"/>
              <a:t> 0</a:t>
            </a:r>
          </a:p>
          <a:p>
            <a:r>
              <a:rPr lang="sk-SK" dirty="0" err="1" smtClean="0"/>
              <a:t>E-block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r>
              <a:rPr lang="sk-SK" dirty="0" smtClean="0"/>
              <a:t> 1</a:t>
            </a:r>
          </a:p>
          <a:p>
            <a:r>
              <a:rPr lang="sk-SK" dirty="0" err="1" smtClean="0"/>
              <a:t>E-block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r>
              <a:rPr lang="sk-SK" dirty="0" smtClean="0"/>
              <a:t> 2</a:t>
            </a:r>
          </a:p>
          <a:p>
            <a:r>
              <a:rPr lang="sk-SK" dirty="0" err="1" smtClean="0"/>
              <a:t>E-block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r>
              <a:rPr lang="sk-SK" dirty="0" smtClean="0"/>
              <a:t> 3</a:t>
            </a:r>
          </a:p>
          <a:p>
            <a:r>
              <a:rPr lang="sk-SK" dirty="0" err="1" smtClean="0"/>
              <a:t>E-block</a:t>
            </a:r>
            <a:r>
              <a:rPr lang="sk-SK" dirty="0" smtClean="0"/>
              <a:t> </a:t>
            </a:r>
            <a:r>
              <a:rPr lang="sk-SK" dirty="0" err="1" smtClean="0"/>
              <a:t>Storyteller</a:t>
            </a:r>
            <a:endParaRPr lang="sk-SK" dirty="0" smtClean="0"/>
          </a:p>
          <a:p>
            <a:r>
              <a:rPr lang="sk-SK" dirty="0" err="1" smtClean="0"/>
              <a:t>E-block</a:t>
            </a:r>
            <a:r>
              <a:rPr lang="sk-SK" dirty="0" smtClean="0"/>
              <a:t> </a:t>
            </a:r>
            <a:r>
              <a:rPr lang="sk-SK" dirty="0" err="1" smtClean="0"/>
              <a:t>Math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8" name="Picture 4" descr="C:\Users\zukada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547578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KT\február\február\6.1.1. február\6.2.ANJ3 Miestnosti v dome\P206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076270" cy="305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95536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Téma: Miestnosti v dome</a:t>
            </a:r>
            <a:endParaRPr lang="sk-SK" dirty="0"/>
          </a:p>
        </p:txBody>
      </p:sp>
      <p:pic>
        <p:nvPicPr>
          <p:cNvPr id="6" name="Picture 2" descr="C:\Users\zukada\Desktop\fotky\P114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6912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5940152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Téma: Časti tela</a:t>
            </a:r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26064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Softvér</a:t>
            </a:r>
            <a:r>
              <a:rPr lang="sk-SK" sz="2400" b="1" dirty="0" smtClean="0"/>
              <a:t> </a:t>
            </a:r>
            <a:r>
              <a:rPr lang="sk-SK" sz="3200" b="1" dirty="0" smtClean="0"/>
              <a:t>s panelom</a:t>
            </a:r>
            <a:endParaRPr lang="sk-SK" sz="3200" b="1" dirty="0"/>
          </a:p>
        </p:txBody>
      </p:sp>
      <p:pic>
        <p:nvPicPr>
          <p:cNvPr id="9" name="Obrázok 3" descr="C:\Users\zukada\Desktop\škola fotky k projektu\P1290069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220994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3491880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Téma: Čísla 0-10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2" descr="C:\Users\zukada\Desktop\škola fotky k projektu\P130007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539338" cy="2333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51520" y="27089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Téma: Prídavné mená</a:t>
            </a:r>
            <a:endParaRPr lang="sk-SK" dirty="0"/>
          </a:p>
        </p:txBody>
      </p:sp>
      <p:pic>
        <p:nvPicPr>
          <p:cNvPr id="6" name="Obrázok 1" descr="C:\Users\zukada\Desktop\škola fotky k projektu\P125005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240360" cy="22284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5148064" y="26369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Téma: Numerické operácie</a:t>
            </a:r>
            <a:endParaRPr lang="sk-SK" dirty="0"/>
          </a:p>
        </p:txBody>
      </p:sp>
      <p:pic>
        <p:nvPicPr>
          <p:cNvPr id="11" name="Picture 2" descr="C:\Users\zukada\Desktop\fotky\P114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84984"/>
            <a:ext cx="3737388" cy="2803041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139952" y="63813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Téma : Časti ľudského tela</a:t>
            </a:r>
            <a:endParaRPr lang="sk-SK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44371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Softvér bez panelu</a:t>
            </a:r>
            <a:endParaRPr lang="sk-SK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ukada\Desktop\fotky\P114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456384" cy="2592288"/>
          </a:xfrm>
          <a:prstGeom prst="rect">
            <a:avLst/>
          </a:prstGeom>
          <a:noFill/>
        </p:spPr>
      </p:pic>
      <p:pic>
        <p:nvPicPr>
          <p:cNvPr id="7" name="Picture 2" descr="C:\Users\zukada\Desktop\fotky\P114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394472" cy="452596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23528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Scrable</a:t>
            </a:r>
            <a:r>
              <a:rPr lang="sk-SK" dirty="0" smtClean="0"/>
              <a:t> </a:t>
            </a:r>
            <a:r>
              <a:rPr lang="sk-SK" dirty="0" smtClean="0"/>
              <a:t>na tému </a:t>
            </a:r>
            <a:r>
              <a:rPr lang="sk-SK" dirty="0" smtClean="0"/>
              <a:t>Č</a:t>
            </a:r>
            <a:r>
              <a:rPr lang="sk-SK" dirty="0" smtClean="0"/>
              <a:t>asti tela</a:t>
            </a:r>
            <a:endParaRPr lang="sk-SK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04048" y="60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Scrable</a:t>
            </a:r>
            <a:endParaRPr lang="sk-SK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06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Podložka </a:t>
            </a:r>
            <a:r>
              <a:rPr lang="sk-SK" sz="2800" b="1" dirty="0" err="1" smtClean="0"/>
              <a:t>E-block</a:t>
            </a:r>
            <a:endParaRPr lang="sk-SK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238</Words>
  <Application>Microsoft Office PowerPoint</Application>
  <PresentationFormat>Předvádění na obrazovce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Použitie  E- BLOCKS  v Základnej škole Báb</vt:lpstr>
      <vt:lpstr>E- blocks</vt:lpstr>
      <vt:lpstr>Čím je E-block zaujímavý ?</vt:lpstr>
      <vt:lpstr>Čo poskytujú E-block</vt:lpstr>
      <vt:lpstr>Využitie E-block v Základnej škole Báb</vt:lpstr>
      <vt:lpstr>Snímek 6</vt:lpstr>
      <vt:lpstr>Snímek 7</vt:lpstr>
      <vt:lpstr>Snímek 8</vt:lpstr>
      <vt:lpstr>Snímek 9</vt:lpstr>
      <vt:lpstr>Matematika v 1. ročníku</vt:lpstr>
      <vt:lpstr>Snímek 11</vt:lpstr>
      <vt:lpstr>Slovenský jazyk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Použitie E- BLOCKS v</dc:title>
  <dc:creator>zukada</dc:creator>
  <cp:lastModifiedBy>zukada</cp:lastModifiedBy>
  <cp:revision>18</cp:revision>
  <dcterms:created xsi:type="dcterms:W3CDTF">2014-01-16T19:33:30Z</dcterms:created>
  <dcterms:modified xsi:type="dcterms:W3CDTF">2014-01-16T22:14:46Z</dcterms:modified>
</cp:coreProperties>
</file>