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85" r:id="rId4"/>
    <p:sldId id="286" r:id="rId5"/>
    <p:sldId id="287" r:id="rId6"/>
    <p:sldId id="273" r:id="rId7"/>
    <p:sldId id="274" r:id="rId8"/>
    <p:sldId id="283" r:id="rId9"/>
    <p:sldId id="281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56" y="63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379178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Nadpis a podnadpi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"/>
          <p:cNvGrpSpPr/>
          <p:nvPr/>
        </p:nvGrpSpPr>
        <p:grpSpPr>
          <a:xfrm>
            <a:off x="1485900" y="4838700"/>
            <a:ext cx="10033000" cy="88901"/>
            <a:chOff x="0" y="0"/>
            <a:chExt cx="10033000" cy="88900"/>
          </a:xfrm>
        </p:grpSpPr>
        <p:pic>
          <p:nvPicPr>
            <p:cNvPr id="12" name="typesetflourish_shape_big.pdf" descr="typesetflourish_shape_big.pd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typesetflourish_line.pdf" descr="typesetflourish_lin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typesetflourish_line.pdf" descr="typesetflourish_lin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Text názvu"/>
          <p:cNvSpPr txBox="1">
            <a:spLocks noGrp="1"/>
          </p:cNvSpPr>
          <p:nvPr>
            <p:ph type="title"/>
          </p:nvPr>
        </p:nvSpPr>
        <p:spPr>
          <a:xfrm>
            <a:off x="1117600" y="2209800"/>
            <a:ext cx="10769600" cy="25400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17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1117600" y="5041900"/>
            <a:ext cx="107696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8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6366789" y="9245599"/>
            <a:ext cx="283922" cy="381001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ka – na šírku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kupina"/>
          <p:cNvGrpSpPr/>
          <p:nvPr/>
        </p:nvGrpSpPr>
        <p:grpSpPr>
          <a:xfrm>
            <a:off x="1485900" y="2070100"/>
            <a:ext cx="10033000" cy="88901"/>
            <a:chOff x="0" y="0"/>
            <a:chExt cx="10033000" cy="88900"/>
          </a:xfrm>
        </p:grpSpPr>
        <p:pic>
          <p:nvPicPr>
            <p:cNvPr id="25" name="typesetflourish_shape_big.pdf" descr="typesetflourish_shape_big.pd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typesetflourish_line.pdf" descr="typesetflourish_lin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typesetflourish_line.pdf" descr="typesetflourish_lin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" name="Obrázok"/>
          <p:cNvSpPr>
            <a:spLocks noGrp="1"/>
          </p:cNvSpPr>
          <p:nvPr>
            <p:ph type="pic" idx="13"/>
          </p:nvPr>
        </p:nvSpPr>
        <p:spPr>
          <a:xfrm>
            <a:off x="1181100" y="3276600"/>
            <a:ext cx="106426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Text názvu"/>
          <p:cNvSpPr txBox="1">
            <a:spLocks noGrp="1"/>
          </p:cNvSpPr>
          <p:nvPr>
            <p:ph type="title"/>
          </p:nvPr>
        </p:nvSpPr>
        <p:spPr>
          <a:xfrm>
            <a:off x="1117600" y="838200"/>
            <a:ext cx="10769600" cy="11430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1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1117600" y="2273300"/>
            <a:ext cx="107696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2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ázov – s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názvu"/>
          <p:cNvSpPr txBox="1">
            <a:spLocks noGrp="1"/>
          </p:cNvSpPr>
          <p:nvPr>
            <p:ph type="title"/>
          </p:nvPr>
        </p:nvSpPr>
        <p:spPr>
          <a:xfrm>
            <a:off x="1117600" y="3606800"/>
            <a:ext cx="10769600" cy="25400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0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ázo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Čiara"/>
          <p:cNvSpPr/>
          <p:nvPr/>
        </p:nvSpPr>
        <p:spPr>
          <a:xfrm>
            <a:off x="292100" y="2438400"/>
            <a:ext cx="12420600" cy="129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1" name="Text úrov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72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, odrážky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rázok"/>
          <p:cNvSpPr>
            <a:spLocks noGrp="1"/>
          </p:cNvSpPr>
          <p:nvPr>
            <p:ph type="pic" sz="half" idx="13"/>
          </p:nvPr>
        </p:nvSpPr>
        <p:spPr>
          <a:xfrm>
            <a:off x="7023100" y="3149600"/>
            <a:ext cx="4851400" cy="5575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81" name="Text úrovne 1…"/>
          <p:cNvSpPr txBox="1">
            <a:spLocks noGrp="1"/>
          </p:cNvSpPr>
          <p:nvPr>
            <p:ph type="body" sz="half" idx="1"/>
          </p:nvPr>
        </p:nvSpPr>
        <p:spPr>
          <a:xfrm>
            <a:off x="850900" y="2921000"/>
            <a:ext cx="5410200" cy="60452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300"/>
              </a:spcBef>
              <a:buBlip>
                <a:blip r:embed="rId2"/>
              </a:buBlip>
              <a:defRPr sz="3300"/>
            </a:lvl1pPr>
            <a:lvl2pPr marL="762000" indent="-381000">
              <a:spcBef>
                <a:spcPts val="3300"/>
              </a:spcBef>
              <a:buBlip>
                <a:blip r:embed="rId2"/>
              </a:buBlip>
              <a:defRPr sz="3300"/>
            </a:lvl2pPr>
            <a:lvl3pPr marL="1143000" indent="-381000">
              <a:spcBef>
                <a:spcPts val="3300"/>
              </a:spcBef>
              <a:buBlip>
                <a:blip r:embed="rId2"/>
              </a:buBlip>
              <a:defRPr sz="3300"/>
            </a:lvl3pPr>
            <a:lvl4pPr marL="1524000" indent="-381000">
              <a:spcBef>
                <a:spcPts val="3300"/>
              </a:spcBef>
              <a:buBlip>
                <a:blip r:embed="rId2"/>
              </a:buBlip>
              <a:defRPr sz="3300"/>
            </a:lvl4pPr>
            <a:lvl5pPr marL="1905000" indent="-381000">
              <a:spcBef>
                <a:spcPts val="3300"/>
              </a:spcBef>
              <a:buBlip>
                <a:blip r:embed="rId2"/>
              </a:buBlip>
              <a:defRPr sz="3300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82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úrovne 1…"/>
          <p:cNvSpPr txBox="1">
            <a:spLocks noGrp="1"/>
          </p:cNvSpPr>
          <p:nvPr>
            <p:ph type="body" idx="1"/>
          </p:nvPr>
        </p:nvSpPr>
        <p:spPr>
          <a:xfrm>
            <a:off x="850900" y="838200"/>
            <a:ext cx="11303000" cy="807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90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ka – 3 na výšku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rázok"/>
          <p:cNvSpPr>
            <a:spLocks noGrp="1"/>
          </p:cNvSpPr>
          <p:nvPr>
            <p:ph type="pic" sz="quarter" idx="13"/>
          </p:nvPr>
        </p:nvSpPr>
        <p:spPr>
          <a:xfrm>
            <a:off x="6845300" y="5207000"/>
            <a:ext cx="5041900" cy="356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Obrázok"/>
          <p:cNvSpPr>
            <a:spLocks noGrp="1"/>
          </p:cNvSpPr>
          <p:nvPr>
            <p:ph type="pic" sz="quarter" idx="14"/>
          </p:nvPr>
        </p:nvSpPr>
        <p:spPr>
          <a:xfrm>
            <a:off x="6845300" y="990600"/>
            <a:ext cx="5041900" cy="355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Obrázok"/>
          <p:cNvSpPr>
            <a:spLocks noGrp="1"/>
          </p:cNvSpPr>
          <p:nvPr>
            <p:ph type="pic" sz="half" idx="15"/>
          </p:nvPr>
        </p:nvSpPr>
        <p:spPr>
          <a:xfrm>
            <a:off x="1155700" y="990600"/>
            <a:ext cx="5041900" cy="7772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6366789" y="9245599"/>
            <a:ext cx="283922" cy="381001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á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–Janko Hraško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300" i="1"/>
            </a:lvl1pPr>
          </a:lstStyle>
          <a:p>
            <a:r>
              <a:t>–Janko Hraško</a:t>
            </a:r>
          </a:p>
        </p:txBody>
      </p:sp>
      <p:sp>
        <p:nvSpPr>
          <p:cNvPr id="108" name="„Sem zadajte citáciu.“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300"/>
              </a:spcBef>
              <a:buSzTx/>
              <a:buNone/>
              <a:defRPr sz="3300"/>
            </a:lvl1pPr>
          </a:lstStyle>
          <a:p>
            <a:r>
              <a:t>„Sem zadajte citáciu.“</a:t>
            </a:r>
          </a:p>
        </p:txBody>
      </p:sp>
      <p:sp>
        <p:nvSpPr>
          <p:cNvPr id="109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Obrázok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iara"/>
          <p:cNvSpPr/>
          <p:nvPr/>
        </p:nvSpPr>
        <p:spPr>
          <a:xfrm>
            <a:off x="317248" y="2438400"/>
            <a:ext cx="12383234" cy="128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ext názvu"/>
          <p:cNvSpPr txBox="1">
            <a:spLocks noGrp="1"/>
          </p:cNvSpPr>
          <p:nvPr>
            <p:ph type="title"/>
          </p:nvPr>
        </p:nvSpPr>
        <p:spPr>
          <a:xfrm>
            <a:off x="850900" y="838200"/>
            <a:ext cx="11303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4" name="Text úrovne 1…"/>
          <p:cNvSpPr txBox="1">
            <a:spLocks noGrp="1"/>
          </p:cNvSpPr>
          <p:nvPr>
            <p:ph type="body" idx="1"/>
          </p:nvPr>
        </p:nvSpPr>
        <p:spPr>
          <a:xfrm>
            <a:off x="850900" y="2755900"/>
            <a:ext cx="11303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3"/>
              </a:buBlip>
            </a:lvl1pPr>
            <a:lvl2pPr>
              <a:buBlip>
                <a:blip r:embed="rId13"/>
              </a:buBlip>
            </a:lvl2pPr>
            <a:lvl3pPr>
              <a:buBlip>
                <a:blip r:embed="rId13"/>
              </a:buBlip>
            </a:lvl3pPr>
            <a:lvl4pPr>
              <a:buBlip>
                <a:blip r:embed="rId13"/>
              </a:buBlip>
            </a:lvl4pPr>
            <a:lvl5pPr>
              <a:buBlip>
                <a:blip r:embed="rId13"/>
              </a:buBlip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6366789" y="9245600"/>
            <a:ext cx="283922" cy="381000"/>
          </a:xfrm>
          <a:prstGeom prst="rect">
            <a:avLst/>
          </a:prstGeom>
          <a:gradFill>
            <a:gsLst>
              <a:gs pos="0">
                <a:srgbClr val="FDEFE1"/>
              </a:gs>
              <a:gs pos="100000">
                <a:srgbClr val="FAECDB"/>
              </a:gs>
            </a:gsLst>
            <a:lin ang="5400000"/>
          </a:gradFill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503B28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1pPr>
      <a:lvl2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2pPr>
      <a:lvl3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3pPr>
      <a:lvl4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4pPr>
      <a:lvl5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5pPr>
      <a:lvl6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6pPr>
      <a:lvl7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7pPr>
      <a:lvl8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8pPr>
      <a:lvl9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9pPr>
    </p:titleStyle>
    <p:bodyStyle>
      <a:lvl1pPr marL="444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889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333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778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222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667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3111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556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4000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Erasmus +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4" name="mgr. Miroslava Leicherová"/>
          <p:cNvSpPr txBox="1">
            <a:spLocks noGrp="1"/>
          </p:cNvSpPr>
          <p:nvPr>
            <p:ph type="subTitle" sz="quarter" idx="1"/>
          </p:nvPr>
        </p:nvSpPr>
        <p:spPr>
          <a:xfrm>
            <a:off x="1173808" y="5164832"/>
            <a:ext cx="10769600" cy="1270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sk-SK" sz="3200" dirty="0" smtClean="0"/>
          </a:p>
          <a:p>
            <a:r>
              <a:rPr lang="sk-SK" sz="3200" dirty="0" smtClean="0"/>
              <a:t>Krok </a:t>
            </a:r>
            <a:r>
              <a:rPr lang="sk-SK" sz="3200" dirty="0" smtClean="0"/>
              <a:t>za krokom k </a:t>
            </a:r>
            <a:r>
              <a:rPr lang="sk-SK" sz="3200" dirty="0" smtClean="0"/>
              <a:t>profesionálnemu a </a:t>
            </a:r>
            <a:r>
              <a:rPr lang="sk-SK" sz="3200" dirty="0" smtClean="0"/>
              <a:t>jazykovému </a:t>
            </a:r>
            <a:r>
              <a:rPr lang="sk-SK" sz="3200" dirty="0" smtClean="0"/>
              <a:t>rozvoju</a:t>
            </a:r>
          </a:p>
          <a:p>
            <a:endParaRPr sz="3200" dirty="0"/>
          </a:p>
        </p:txBody>
      </p:sp>
      <p:pic>
        <p:nvPicPr>
          <p:cNvPr id="5" name="Picture 2" descr="C:\Users\Ucitel\Pictures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7756" y="2233594"/>
            <a:ext cx="4389468" cy="246907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t. Julians, Malt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r>
              <a:rPr dirty="0">
                <a:latin typeface="Algerian" pitchFamily="82" charset="0"/>
              </a:rPr>
              <a:t>St. </a:t>
            </a:r>
            <a:r>
              <a:rPr dirty="0" err="1">
                <a:latin typeface="Algerian" pitchFamily="82" charset="0"/>
              </a:rPr>
              <a:t>Julians</a:t>
            </a:r>
            <a:r>
              <a:rPr dirty="0">
                <a:latin typeface="Algerian" pitchFamily="82" charset="0"/>
              </a:rPr>
              <a:t>, Malta</a:t>
            </a:r>
          </a:p>
        </p:txBody>
      </p:sp>
      <p:sp>
        <p:nvSpPr>
          <p:cNvPr id="253" name="Kurz: Learning, Fun and Games for Primary Level…"/>
          <p:cNvSpPr txBox="1">
            <a:spLocks noGrp="1"/>
          </p:cNvSpPr>
          <p:nvPr>
            <p:ph type="body" sz="half" idx="1"/>
          </p:nvPr>
        </p:nvSpPr>
        <p:spPr>
          <a:xfrm>
            <a:off x="850900" y="2755900"/>
            <a:ext cx="5891163" cy="6350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b="1" smtClean="0"/>
              <a:t>Kurz</a:t>
            </a:r>
            <a:r>
              <a:rPr lang="sk-SK" b="1" dirty="0" smtClean="0"/>
              <a:t>y</a:t>
            </a:r>
            <a:r>
              <a:rPr smtClean="0"/>
              <a:t> </a:t>
            </a:r>
            <a:r>
              <a:rPr lang="sk-SK" b="1" dirty="0" smtClean="0"/>
              <a:t>:</a:t>
            </a:r>
            <a:endParaRPr lang="sk-SK" b="1" dirty="0" smtClean="0"/>
          </a:p>
          <a:p>
            <a:r>
              <a:rPr lang="sk-SK" b="1" dirty="0" smtClean="0"/>
              <a:t>Miroslava </a:t>
            </a:r>
            <a:r>
              <a:rPr lang="sk-SK" b="1" dirty="0" err="1" smtClean="0"/>
              <a:t>Leicherová</a:t>
            </a:r>
            <a:r>
              <a:rPr lang="sk-SK" b="1" dirty="0" smtClean="0"/>
              <a:t> </a:t>
            </a:r>
            <a:r>
              <a:rPr lang="sk-SK" dirty="0" smtClean="0"/>
              <a:t>- </a:t>
            </a:r>
            <a:r>
              <a:rPr dirty="0" smtClean="0"/>
              <a:t>Learning</a:t>
            </a:r>
            <a:r>
              <a:rPr dirty="0"/>
              <a:t>, Fun and Games for Primary </a:t>
            </a:r>
            <a:r>
              <a:rPr dirty="0" smtClean="0"/>
              <a:t>Level</a:t>
            </a:r>
            <a:endParaRPr lang="sk-SK" dirty="0" smtClean="0"/>
          </a:p>
          <a:p>
            <a:r>
              <a:rPr lang="sk-SK" b="1" dirty="0"/>
              <a:t>Jana </a:t>
            </a:r>
            <a:r>
              <a:rPr lang="sk-SK" b="1" dirty="0" err="1" smtClean="0"/>
              <a:t>Štrbková</a:t>
            </a:r>
            <a:r>
              <a:rPr lang="sk-SK" b="1" dirty="0" smtClean="0"/>
              <a:t> </a:t>
            </a:r>
            <a:r>
              <a:rPr lang="sk-SK" dirty="0" smtClean="0"/>
              <a:t>– Spice </a:t>
            </a:r>
            <a:r>
              <a:rPr lang="sk-SK" dirty="0" err="1" smtClean="0"/>
              <a:t>up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teaching</a:t>
            </a:r>
            <a:endParaRPr dirty="0"/>
          </a:p>
          <a:p>
            <a:pPr>
              <a:buBlip>
                <a:blip r:embed="rId2"/>
              </a:buBlip>
            </a:pPr>
            <a:r>
              <a:rPr dirty="0" err="1"/>
              <a:t>Trvanie</a:t>
            </a:r>
            <a:r>
              <a:rPr dirty="0"/>
              <a:t>: </a:t>
            </a:r>
            <a:r>
              <a:rPr b="1" dirty="0"/>
              <a:t>2.7 </a:t>
            </a:r>
            <a:r>
              <a:rPr b="1"/>
              <a:t>- </a:t>
            </a:r>
            <a:r>
              <a:rPr b="1" smtClean="0"/>
              <a:t>6.7</a:t>
            </a:r>
            <a:r>
              <a:rPr lang="sk-SK" b="1" dirty="0" smtClean="0"/>
              <a:t>.</a:t>
            </a:r>
            <a:r>
              <a:rPr b="1" smtClean="0"/>
              <a:t> </a:t>
            </a:r>
            <a:r>
              <a:rPr b="1" dirty="0"/>
              <a:t>2018</a:t>
            </a:r>
            <a:r>
              <a:rPr dirty="0"/>
              <a:t> </a:t>
            </a:r>
          </a:p>
          <a:p>
            <a:pPr>
              <a:buBlip>
                <a:blip r:embed="rId2"/>
              </a:buBlip>
            </a:pPr>
            <a:r>
              <a:rPr dirty="0"/>
              <a:t>/21 </a:t>
            </a:r>
            <a:r>
              <a:rPr dirty="0" err="1"/>
              <a:t>hodín</a:t>
            </a:r>
            <a:r>
              <a:rPr dirty="0"/>
              <a:t> </a:t>
            </a:r>
            <a:r>
              <a:rPr dirty="0" err="1"/>
              <a:t>výuky</a:t>
            </a:r>
            <a:r>
              <a:rPr dirty="0" smtClean="0"/>
              <a:t>/</a:t>
            </a:r>
            <a:endParaRPr lang="sk-SK" dirty="0" smtClean="0"/>
          </a:p>
        </p:txBody>
      </p:sp>
      <p:grpSp>
        <p:nvGrpSpPr>
          <p:cNvPr id="256" name="SAM_9354.JPG"/>
          <p:cNvGrpSpPr/>
          <p:nvPr/>
        </p:nvGrpSpPr>
        <p:grpSpPr>
          <a:xfrm>
            <a:off x="7134373" y="2501900"/>
            <a:ext cx="5295901" cy="6934200"/>
            <a:chOff x="0" y="0"/>
            <a:chExt cx="5295900" cy="6934200"/>
          </a:xfrm>
        </p:grpSpPr>
        <p:pic>
          <p:nvPicPr>
            <p:cNvPr id="255" name="SAM_9354.JPG" descr="SAM_9354.JP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279400" y="254000"/>
              <a:ext cx="4762500" cy="635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4" name="SAM_9354.JPG" descr="SAM_9354.JP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295900" cy="6934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a 4" descr="IMG_20180706_140815.jpg"/>
          <p:cNvPicPr>
            <a:picLocks noGrp="1" noChangeAspect="1"/>
          </p:cNvPicPr>
          <p:nvPr>
            <p:ph type="pic" sz="half" idx="13"/>
          </p:nvPr>
        </p:nvPicPr>
        <p:blipFill>
          <a:blip r:embed="rId2" cstate="print"/>
          <a:srcRect l="17369" r="17369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lgerian" pitchFamily="82" charset="0"/>
              </a:rPr>
              <a:t>St. </a:t>
            </a:r>
            <a:r>
              <a:rPr lang="sk-SK" dirty="0" err="1" smtClean="0">
                <a:latin typeface="Algerian" pitchFamily="82" charset="0"/>
              </a:rPr>
              <a:t>Julians</a:t>
            </a:r>
            <a:r>
              <a:rPr lang="sk-SK" dirty="0" smtClean="0">
                <a:latin typeface="Algerian" pitchFamily="82" charset="0"/>
              </a:rPr>
              <a:t>, Malta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47500" lnSpcReduction="20000"/>
          </a:bodyPr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sz="5100" b="1" dirty="0" smtClean="0"/>
              <a:t>Bronislava </a:t>
            </a:r>
            <a:r>
              <a:rPr lang="sk-SK" sz="5100" b="1" dirty="0" err="1" smtClean="0"/>
              <a:t>Gulánov</a:t>
            </a:r>
            <a:r>
              <a:rPr lang="en-US" sz="5100" b="1" dirty="0" smtClean="0"/>
              <a:t>á </a:t>
            </a:r>
            <a:r>
              <a:rPr lang="en-US" sz="5100" dirty="0" smtClean="0"/>
              <a:t>- </a:t>
            </a:r>
            <a:r>
              <a:rPr lang="sk-SK" sz="5100" dirty="0" err="1" smtClean="0"/>
              <a:t>Methodology</a:t>
            </a:r>
            <a:r>
              <a:rPr lang="sk-SK" sz="5100" dirty="0" smtClean="0"/>
              <a:t> </a:t>
            </a:r>
            <a:r>
              <a:rPr lang="sk-SK" sz="5100" dirty="0" err="1" smtClean="0"/>
              <a:t>Revisited</a:t>
            </a:r>
            <a:r>
              <a:rPr lang="sk-SK" sz="5100" dirty="0" smtClean="0"/>
              <a:t>, </a:t>
            </a:r>
            <a:r>
              <a:rPr lang="sk-SK" sz="5100" dirty="0" err="1" smtClean="0"/>
              <a:t>Revitalised</a:t>
            </a:r>
            <a:r>
              <a:rPr lang="sk-SK" sz="5100" dirty="0" smtClean="0"/>
              <a:t> &amp; </a:t>
            </a:r>
            <a:r>
              <a:rPr lang="sk-SK" sz="5100" dirty="0" err="1" smtClean="0"/>
              <a:t>Re-Energised</a:t>
            </a:r>
            <a:endParaRPr lang="en-US" sz="5100" dirty="0" smtClean="0"/>
          </a:p>
          <a:p>
            <a:r>
              <a:rPr lang="sk-SK" sz="5100" b="1" dirty="0" smtClean="0"/>
              <a:t>Erika </a:t>
            </a:r>
            <a:r>
              <a:rPr lang="sk-SK" sz="5100" b="1" dirty="0" err="1" smtClean="0"/>
              <a:t>Liachová</a:t>
            </a:r>
            <a:r>
              <a:rPr lang="en-US" sz="5100" dirty="0" smtClean="0"/>
              <a:t>– </a:t>
            </a:r>
            <a:r>
              <a:rPr lang="en-US" sz="5100" dirty="0" smtClean="0"/>
              <a:t>The Playground Classroom Language Teaching Methodology for Primary </a:t>
            </a:r>
            <a:r>
              <a:rPr lang="en-US" sz="5100" dirty="0" smtClean="0"/>
              <a:t>School</a:t>
            </a:r>
            <a:endParaRPr lang="sk-SK" sz="5100" dirty="0" smtClean="0"/>
          </a:p>
          <a:p>
            <a:r>
              <a:rPr lang="sk-SK" sz="5100" dirty="0" smtClean="0"/>
              <a:t>Trvanie: </a:t>
            </a:r>
            <a:r>
              <a:rPr lang="sk-SK" sz="5100" b="1" dirty="0" smtClean="0"/>
              <a:t>2.7 - </a:t>
            </a:r>
            <a:r>
              <a:rPr lang="sk-SK" sz="5100" b="1" dirty="0" smtClean="0"/>
              <a:t>13.7.2018</a:t>
            </a:r>
            <a:r>
              <a:rPr lang="sk-SK" sz="5100" dirty="0" smtClean="0"/>
              <a:t> </a:t>
            </a:r>
          </a:p>
          <a:p>
            <a:r>
              <a:rPr lang="sk-SK" sz="5100" dirty="0" smtClean="0"/>
              <a:t>/42 </a:t>
            </a:r>
            <a:r>
              <a:rPr lang="sk-SK" sz="5100" dirty="0" smtClean="0"/>
              <a:t>hodín </a:t>
            </a:r>
            <a:r>
              <a:rPr lang="sk-SK" sz="5100" dirty="0" err="1" smtClean="0"/>
              <a:t>výuky</a:t>
            </a:r>
            <a:r>
              <a:rPr lang="sk-SK" sz="5100" dirty="0" smtClean="0"/>
              <a:t>/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en-US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lgerian" pitchFamily="82" charset="0"/>
              </a:rPr>
              <a:t>St. </a:t>
            </a:r>
            <a:r>
              <a:rPr lang="sk-SK" dirty="0" err="1" smtClean="0">
                <a:latin typeface="Algerian" pitchFamily="82" charset="0"/>
              </a:rPr>
              <a:t>Julians</a:t>
            </a:r>
            <a:r>
              <a:rPr lang="sk-SK" dirty="0" smtClean="0">
                <a:latin typeface="Algerian" pitchFamily="82" charset="0"/>
              </a:rPr>
              <a:t>, Malta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1"/>
          </p:nvPr>
        </p:nvSpPr>
        <p:spPr>
          <a:noFill/>
        </p:spPr>
        <p:txBody>
          <a:bodyPr>
            <a:normAutofit fontScale="25000" lnSpcReduction="20000"/>
          </a:bodyPr>
          <a:lstStyle/>
          <a:p>
            <a:endParaRPr lang="sk-SK" sz="3600" b="1" dirty="0" smtClean="0"/>
          </a:p>
          <a:p>
            <a:endParaRPr lang="sk-SK" sz="3600" b="1" dirty="0" smtClean="0"/>
          </a:p>
          <a:p>
            <a:endParaRPr lang="sk-SK" sz="9600" b="1" dirty="0" smtClean="0"/>
          </a:p>
          <a:p>
            <a:pPr marL="273050" indent="-273050"/>
            <a:r>
              <a:rPr lang="sk-SK" sz="9600" b="1" dirty="0" smtClean="0"/>
              <a:t>Jana </a:t>
            </a:r>
            <a:r>
              <a:rPr lang="sk-SK" sz="9600" b="1" dirty="0" err="1" smtClean="0"/>
              <a:t>Kamensk</a:t>
            </a:r>
            <a:r>
              <a:rPr lang="en-US" sz="9600" b="1" dirty="0" smtClean="0"/>
              <a:t>á </a:t>
            </a:r>
            <a:r>
              <a:rPr lang="en-US" sz="9600" dirty="0" smtClean="0"/>
              <a:t>–</a:t>
            </a:r>
            <a:r>
              <a:rPr lang="sk-SK" sz="9600" dirty="0" smtClean="0"/>
              <a:t> CLIL and </a:t>
            </a:r>
            <a:r>
              <a:rPr lang="en-US" sz="9600" dirty="0" smtClean="0"/>
              <a:t>Fluency </a:t>
            </a:r>
            <a:r>
              <a:rPr lang="en-US" sz="9600" dirty="0" smtClean="0"/>
              <a:t>&amp; English Language Development for </a:t>
            </a:r>
            <a:r>
              <a:rPr lang="en-US" sz="9600" dirty="0" smtClean="0"/>
              <a:t>Teachers</a:t>
            </a:r>
            <a:r>
              <a:rPr lang="sk-SK" sz="9600" dirty="0" smtClean="0"/>
              <a:t> </a:t>
            </a:r>
            <a:r>
              <a:rPr lang="sk-SK" sz="9600" dirty="0" err="1" smtClean="0"/>
              <a:t>Staff</a:t>
            </a:r>
            <a:endParaRPr lang="sk-SK" sz="9600" dirty="0" smtClean="0"/>
          </a:p>
          <a:p>
            <a:pPr marL="273050" indent="-273050" defTabSz="273050"/>
            <a:r>
              <a:rPr lang="sk-SK" sz="9600" b="1" dirty="0" smtClean="0"/>
              <a:t>Zuzana </a:t>
            </a:r>
            <a:r>
              <a:rPr lang="sk-SK" sz="9600" b="1" dirty="0" err="1" smtClean="0"/>
              <a:t>Goljanová</a:t>
            </a:r>
            <a:r>
              <a:rPr lang="sk-SK" sz="9600" b="1" dirty="0" smtClean="0"/>
              <a:t> </a:t>
            </a:r>
            <a:r>
              <a:rPr lang="sk-SK" sz="9600" dirty="0" smtClean="0"/>
              <a:t>- </a:t>
            </a:r>
            <a:r>
              <a:rPr lang="en-US" sz="9600" dirty="0" smtClean="0"/>
              <a:t>Fluency &amp; English Language </a:t>
            </a:r>
            <a:r>
              <a:rPr lang="en-US" sz="9600" dirty="0" smtClean="0"/>
              <a:t>Development</a:t>
            </a:r>
            <a:endParaRPr lang="sk-SK" sz="9600" dirty="0" smtClean="0"/>
          </a:p>
          <a:p>
            <a:pPr marL="273050" indent="-273050" defTabSz="273050">
              <a:buFont typeface="Wingdings" pitchFamily="2" charset="2"/>
              <a:buChar char="v"/>
            </a:pPr>
            <a:r>
              <a:rPr lang="sk-SK" sz="9600" b="1" dirty="0" smtClean="0"/>
              <a:t>Miroslav </a:t>
            </a:r>
            <a:r>
              <a:rPr lang="sk-SK" sz="9600" b="1" dirty="0" err="1" smtClean="0"/>
              <a:t>Paľaga</a:t>
            </a:r>
            <a:r>
              <a:rPr lang="sk-SK" sz="9600" b="1" dirty="0" smtClean="0"/>
              <a:t>- </a:t>
            </a:r>
            <a:r>
              <a:rPr lang="sk-SK" sz="9600" dirty="0" smtClean="0"/>
              <a:t>TEL—</a:t>
            </a:r>
            <a:r>
              <a:rPr lang="sk-SK" sz="9600" dirty="0" err="1" smtClean="0"/>
              <a:t>Technology</a:t>
            </a:r>
            <a:r>
              <a:rPr lang="sk-SK" sz="9600" dirty="0" smtClean="0"/>
              <a:t> </a:t>
            </a:r>
            <a:r>
              <a:rPr lang="sk-SK" sz="9600" dirty="0" err="1" smtClean="0"/>
              <a:t>Enhanced</a:t>
            </a:r>
            <a:r>
              <a:rPr lang="sk-SK" sz="9600" dirty="0" smtClean="0"/>
              <a:t> </a:t>
            </a:r>
            <a:r>
              <a:rPr lang="sk-SK" sz="9600" dirty="0" err="1" smtClean="0"/>
              <a:t>Learning</a:t>
            </a:r>
            <a:endParaRPr lang="sk-SK" sz="9600" dirty="0" smtClean="0"/>
          </a:p>
          <a:p>
            <a:pPr marL="273050" indent="-273050" defTabSz="273050">
              <a:buFont typeface="Wingdings" pitchFamily="2" charset="2"/>
              <a:buChar char="v"/>
            </a:pPr>
            <a:r>
              <a:rPr lang="sk-SK" sz="9600" dirty="0" smtClean="0"/>
              <a:t>Trvanie</a:t>
            </a:r>
            <a:r>
              <a:rPr lang="sk-SK" sz="9600" dirty="0" smtClean="0"/>
              <a:t>: 5.5. – 18.5. 2019 </a:t>
            </a:r>
          </a:p>
          <a:p>
            <a:pPr marL="273050" indent="-273050" defTabSz="273050">
              <a:buFont typeface="Wingdings" pitchFamily="2" charset="2"/>
              <a:buChar char="v"/>
            </a:pPr>
            <a:r>
              <a:rPr lang="sk-SK" sz="9600" dirty="0" smtClean="0"/>
              <a:t>/42 hodín </a:t>
            </a:r>
            <a:r>
              <a:rPr lang="sk-SK" sz="9600" dirty="0" err="1" smtClean="0"/>
              <a:t>výuky</a:t>
            </a:r>
            <a:r>
              <a:rPr lang="sk-SK" sz="9600" dirty="0" smtClean="0"/>
              <a:t>/</a:t>
            </a:r>
          </a:p>
          <a:p>
            <a:r>
              <a:rPr lang="sk-SK" sz="9600" b="1" dirty="0" smtClean="0"/>
              <a:t> </a:t>
            </a:r>
          </a:p>
          <a:p>
            <a:pPr marL="571500" indent="-571500">
              <a:buNone/>
            </a:pPr>
            <a:r>
              <a:rPr lang="sk-SK" sz="9600" dirty="0" smtClean="0"/>
              <a:t> </a:t>
            </a:r>
            <a:endParaRPr lang="sk-SK" sz="9600" dirty="0" smtClean="0"/>
          </a:p>
          <a:p>
            <a:endParaRPr lang="sk-SK" sz="3600" b="1" dirty="0" smtClean="0"/>
          </a:p>
          <a:p>
            <a:endParaRPr lang="en-US" sz="3600" b="1" dirty="0" smtClean="0"/>
          </a:p>
          <a:p>
            <a:endParaRPr lang="sk-SK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27" r="25527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a 4" descr="received_444920729644122.jpeg"/>
          <p:cNvPicPr>
            <a:picLocks noGrp="1" noChangeAspect="1"/>
          </p:cNvPicPr>
          <p:nvPr>
            <p:ph type="pic" sz="half" idx="13"/>
          </p:nvPr>
        </p:nvPicPr>
        <p:blipFill>
          <a:blip r:embed="rId2"/>
          <a:srcRect t="6904" b="6904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>
                <a:latin typeface="Algerian" pitchFamily="82" charset="0"/>
              </a:rPr>
              <a:t>Soverato</a:t>
            </a:r>
            <a:r>
              <a:rPr lang="sk-SK" dirty="0" smtClean="0">
                <a:latin typeface="Algerian" pitchFamily="82" charset="0"/>
              </a:rPr>
              <a:t>, Taliansko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k-SK" b="1" dirty="0" smtClean="0"/>
              <a:t>Jana </a:t>
            </a:r>
            <a:r>
              <a:rPr lang="sk-SK" b="1" dirty="0" err="1" smtClean="0"/>
              <a:t>Antovová</a:t>
            </a:r>
            <a:r>
              <a:rPr lang="en-US" dirty="0" smtClean="0"/>
              <a:t>- </a:t>
            </a:r>
            <a:r>
              <a:rPr lang="en-US" sz="2400" dirty="0" err="1" smtClean="0"/>
              <a:t>COACHING&amp;amp;MENTORING</a:t>
            </a:r>
            <a:r>
              <a:rPr lang="en-US" sz="2400" dirty="0" smtClean="0"/>
              <a:t>.</a:t>
            </a:r>
          </a:p>
          <a:p>
            <a:r>
              <a:rPr lang="sk-SK" sz="2800" dirty="0" smtClean="0"/>
              <a:t>Termín: 20.5.2019 – 25.5.2019</a:t>
            </a:r>
            <a:endParaRPr lang="sk-SK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Vyučovanie a rozvr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r>
              <a:rPr dirty="0" err="1">
                <a:latin typeface="Algerian" pitchFamily="82" charset="0"/>
              </a:rPr>
              <a:t>Vyučovanie</a:t>
            </a:r>
            <a:r>
              <a:rPr dirty="0">
                <a:latin typeface="Algerian" pitchFamily="82" charset="0"/>
              </a:rPr>
              <a:t> a </a:t>
            </a:r>
            <a:r>
              <a:rPr dirty="0" err="1">
                <a:latin typeface="Algerian" pitchFamily="82" charset="0"/>
              </a:rPr>
              <a:t>rozvrh</a:t>
            </a:r>
            <a:endParaRPr dirty="0">
              <a:latin typeface="Algerian" pitchFamily="82" charset="0"/>
            </a:endParaRPr>
          </a:p>
        </p:txBody>
      </p:sp>
      <p:sp>
        <p:nvSpPr>
          <p:cNvPr id="279" name="Témy:…"/>
          <p:cNvSpPr txBox="1">
            <a:spLocks noGrp="1"/>
          </p:cNvSpPr>
          <p:nvPr>
            <p:ph type="body" sz="half" idx="1"/>
          </p:nvPr>
        </p:nvSpPr>
        <p:spPr>
          <a:xfrm>
            <a:off x="774699" y="2768728"/>
            <a:ext cx="4876851" cy="60452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8609" indent="-308609" defTabSz="473201">
              <a:spcBef>
                <a:spcPts val="2600"/>
              </a:spcBef>
              <a:defRPr sz="2673"/>
            </a:pPr>
            <a:r>
              <a:rPr lang="pl-PL" dirty="0"/>
              <a:t>V 3 blokoch od 9:00 do </a:t>
            </a:r>
            <a:r>
              <a:rPr lang="pl-PL" dirty="0" smtClean="0"/>
              <a:t>14:30</a:t>
            </a:r>
          </a:p>
          <a:p>
            <a:pPr marL="308609" indent="-308609" defTabSz="473201">
              <a:spcBef>
                <a:spcPts val="2600"/>
              </a:spcBef>
              <a:defRPr sz="2673"/>
            </a:pPr>
            <a:r>
              <a:rPr lang="pl-PL" dirty="0" smtClean="0"/>
              <a:t>Vyučovací jazyk: anglický</a:t>
            </a:r>
            <a:endParaRPr lang="pl-PL" dirty="0"/>
          </a:p>
        </p:txBody>
      </p:sp>
      <p:grpSp>
        <p:nvGrpSpPr>
          <p:cNvPr id="282" name="SAM_9293.JPG"/>
          <p:cNvGrpSpPr/>
          <p:nvPr/>
        </p:nvGrpSpPr>
        <p:grpSpPr>
          <a:xfrm>
            <a:off x="5989712" y="3425305"/>
            <a:ext cx="6560114" cy="5104237"/>
            <a:chOff x="0" y="0"/>
            <a:chExt cx="6560113" cy="5104235"/>
          </a:xfrm>
        </p:grpSpPr>
        <p:pic>
          <p:nvPicPr>
            <p:cNvPr id="281" name="SAM_9293.JPG" descr="SAM_9293.JP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279400" y="254000"/>
              <a:ext cx="6026714" cy="45200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0" name="SAM_9293.JPG" descr="SAM_9293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560114" cy="510423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SAM_9146.JPG"/>
          <p:cNvGrpSpPr/>
          <p:nvPr/>
        </p:nvGrpSpPr>
        <p:grpSpPr>
          <a:xfrm>
            <a:off x="858843" y="635498"/>
            <a:ext cx="5679950" cy="4444112"/>
            <a:chOff x="0" y="0"/>
            <a:chExt cx="5679948" cy="4444111"/>
          </a:xfrm>
        </p:grpSpPr>
        <p:pic>
          <p:nvPicPr>
            <p:cNvPr id="285" name="SAM_9146.JPG" descr="SAM_9146.JP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279400" y="254000"/>
              <a:ext cx="5146549" cy="385991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4" name="SAM_9146.JPG" descr="SAM_9146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679949" cy="4444112"/>
            </a:xfrm>
            <a:prstGeom prst="rect">
              <a:avLst/>
            </a:prstGeom>
            <a:effectLst/>
          </p:spPr>
        </p:pic>
      </p:grpSp>
      <p:grpSp>
        <p:nvGrpSpPr>
          <p:cNvPr id="292" name="IMG_7469.JPG"/>
          <p:cNvGrpSpPr/>
          <p:nvPr/>
        </p:nvGrpSpPr>
        <p:grpSpPr>
          <a:xfrm>
            <a:off x="6608824" y="4752059"/>
            <a:ext cx="5505778" cy="4313484"/>
            <a:chOff x="0" y="0"/>
            <a:chExt cx="5505777" cy="4313483"/>
          </a:xfrm>
        </p:grpSpPr>
        <p:pic>
          <p:nvPicPr>
            <p:cNvPr id="291" name="IMG_7469.JPG" descr="IMG_7469.JP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279400" y="254000"/>
              <a:ext cx="4972378" cy="37292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0" name="IMG_7469.JPG" descr="IMG_7469.JP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505778" cy="4313484"/>
            </a:xfrm>
            <a:prstGeom prst="rect">
              <a:avLst/>
            </a:prstGeom>
            <a:effectLst/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3699" y="988368"/>
            <a:ext cx="4827017" cy="3354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853" y="5661045"/>
            <a:ext cx="5439929" cy="3066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674" y="876272"/>
            <a:ext cx="5749981" cy="3234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I:\Malta\Malta foto\20180712_115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748" y="4376734"/>
            <a:ext cx="7704983" cy="4334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 descr="received_416045425913833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028" y="1304900"/>
            <a:ext cx="54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66725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7426" y="1019148"/>
            <a:ext cx="2916324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36672358_10155695427113177_7571477947811364864_n.jpg"/>
          <p:cNvGrpSpPr/>
          <p:nvPr/>
        </p:nvGrpSpPr>
        <p:grpSpPr>
          <a:xfrm>
            <a:off x="4287822" y="3733792"/>
            <a:ext cx="4277650" cy="5619309"/>
            <a:chOff x="0" y="0"/>
            <a:chExt cx="4277648" cy="5619307"/>
          </a:xfrm>
        </p:grpSpPr>
        <p:pic>
          <p:nvPicPr>
            <p:cNvPr id="12" name="36672358_10155695427113177_7571477947811364864_n.jpg" descr="36672358_10155695427113177_7571477947811364864_n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9400" y="254000"/>
              <a:ext cx="3744249" cy="503510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" name="36672358_10155695427113177_7571477947811364864_n.jpg" descr="36672358_10155695427113177_7571477947811364864_n.jp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277649" cy="5619308"/>
            </a:xfrm>
            <a:prstGeom prst="rect">
              <a:avLst/>
            </a:prstGeom>
            <a:effectLst/>
          </p:spPr>
        </p:pic>
      </p:grpSp>
      <p:pic>
        <p:nvPicPr>
          <p:cNvPr id="6" name="Obrázok 5" descr="received_33206562750313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9722" y="2019280"/>
            <a:ext cx="4791725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ypeset">
  <a:themeElements>
    <a:clrScheme name="Typeset">
      <a:dk1>
        <a:srgbClr val="5755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157</Words>
  <Application>Microsoft Office PowerPoint</Application>
  <PresentationFormat>Vlastná</PresentationFormat>
  <Paragraphs>35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Typeset</vt:lpstr>
      <vt:lpstr>Snímka 1</vt:lpstr>
      <vt:lpstr>St. Julians, Malta</vt:lpstr>
      <vt:lpstr>St. Julians, Malta</vt:lpstr>
      <vt:lpstr>St. Julians, Malta</vt:lpstr>
      <vt:lpstr>Soverato, Taliansko</vt:lpstr>
      <vt:lpstr>Vyučovanie a rozvrh</vt:lpstr>
      <vt:lpstr>Snímka 7</vt:lpstr>
      <vt:lpstr>Snímka 8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</dc:title>
  <dc:creator>Učiteľ</dc:creator>
  <cp:lastModifiedBy>Ucitel</cp:lastModifiedBy>
  <cp:revision>13</cp:revision>
  <dcterms:modified xsi:type="dcterms:W3CDTF">2019-07-22T15:22:15Z</dcterms:modified>
</cp:coreProperties>
</file>