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5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39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28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09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88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9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57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26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86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45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8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1336-D520-4E9C-95C6-66EE07EFDA9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C84C-6515-464D-A4CF-C9CEEAE5C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3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849" y="0"/>
            <a:ext cx="7966144" cy="44537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33" y="1"/>
            <a:ext cx="7360170" cy="445372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526499" y="5146955"/>
            <a:ext cx="598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Utrwalamy szeregowanie liczb – przygotowanie do sortowania danych. 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15" y="4462094"/>
            <a:ext cx="2458387" cy="23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"/>
            <a:ext cx="12192000" cy="68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97" y="0"/>
            <a:ext cx="3836194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325848" y="764499"/>
            <a:ext cx="5321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Układanie kolorowych kartoników według podanego kryterium – takie same kartoniki nie mogły dotykać się bokami.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10" y="3429000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495" y="60897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55" y="182691"/>
            <a:ext cx="3592643" cy="67362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80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94" y="2976"/>
            <a:ext cx="8449835" cy="474890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03217" y="5171606"/>
            <a:ext cx="8088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Układamy kod dzięki któremu ślimak Bronek mógł spotkać się ze ślimakiem </a:t>
            </a:r>
            <a:r>
              <a:rPr lang="pl-PL" sz="2800" dirty="0" err="1" smtClean="0"/>
              <a:t>Antolem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66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Panoramiczny</PresentationFormat>
  <Paragraphs>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Dudkiewicz</dc:creator>
  <cp:lastModifiedBy>Milena Maliszewska</cp:lastModifiedBy>
  <cp:revision>3</cp:revision>
  <dcterms:created xsi:type="dcterms:W3CDTF">2019-01-02T09:12:45Z</dcterms:created>
  <dcterms:modified xsi:type="dcterms:W3CDTF">2019-01-02T12:39:37Z</dcterms:modified>
</cp:coreProperties>
</file>