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59" r:id="rId6"/>
    <p:sldId id="260" r:id="rId7"/>
    <p:sldId id="268" r:id="rId8"/>
    <p:sldId id="261" r:id="rId9"/>
    <p:sldId id="265" r:id="rId10"/>
    <p:sldId id="266" r:id="rId11"/>
    <p:sldId id="262" r:id="rId12"/>
    <p:sldId id="263" r:id="rId13"/>
    <p:sldId id="264" r:id="rId1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3.5.2014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3.5.2014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3.5.2014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3.5.2014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6525344"/>
          </a:xfrm>
        </p:spPr>
        <p:txBody>
          <a:bodyPr>
            <a:normAutofit/>
          </a:bodyPr>
          <a:lstStyle/>
          <a:p>
            <a:r>
              <a:rPr lang="sk-SK" sz="6700" b="1" dirty="0" smtClean="0"/>
              <a:t>Ako využívame pomôcky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3600" dirty="0" smtClean="0"/>
              <a:t>zakúpené v rámci</a:t>
            </a:r>
            <a:br>
              <a:rPr lang="sk-SK" sz="3600" dirty="0" smtClean="0"/>
            </a:br>
            <a:r>
              <a:rPr lang="sk-SK" sz="3600" dirty="0" smtClean="0"/>
              <a:t>PROJEKTU: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>
                <a:solidFill>
                  <a:schemeClr val="accent4">
                    <a:lumMod val="50000"/>
                  </a:schemeClr>
                </a:solidFill>
              </a:rPr>
              <a:t>„Čitateľská gramotnosť a angličtina žiakov ako pevný základ pre dosahovanie budúcich cieľov“</a:t>
            </a:r>
            <a:endParaRPr lang="sk-SK" dirty="0"/>
          </a:p>
        </p:txBody>
      </p:sp>
      <p:pic>
        <p:nvPicPr>
          <p:cNvPr id="5" name="Obrázok 2" descr="http://img.siov.sk/images/projekt_vzdelavanie/loga.gif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2"/>
            <a:ext cx="2009403" cy="90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4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1073150" cy="1213485"/>
          </a:xfrm>
          <a:prstGeom prst="rect">
            <a:avLst/>
          </a:prstGeom>
          <a:noFill/>
        </p:spPr>
      </p:pic>
      <p:pic>
        <p:nvPicPr>
          <p:cNvPr id="7" name="Obrázok 1" descr="http://www.zsmlynky.edu.sk/loga/logoMVVS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3112811" cy="71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19" descr="G:\fotky Z\fotky3\P127062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33056"/>
            <a:ext cx="3528392" cy="2601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21" descr="G:\fotky Z\fotky1\P1280623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0648"/>
            <a:ext cx="3476997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20" descr="G:\fotky Z\fotky2\P1290631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3682538" cy="276398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ovéPole 6"/>
          <p:cNvSpPr txBox="1"/>
          <p:nvPr/>
        </p:nvSpPr>
        <p:spPr>
          <a:xfrm>
            <a:off x="2195736" y="3068960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 smtClean="0"/>
              <a:t>Čítame a prekladáme</a:t>
            </a:r>
            <a:endParaRPr lang="sk-SK" sz="4000" dirty="0"/>
          </a:p>
        </p:txBody>
      </p:sp>
      <p:pic>
        <p:nvPicPr>
          <p:cNvPr id="8" name="Obrázok 26" descr="G:\PROJEKT\2014\január 2014 Kadlotová\6.1.1. Kadlotová január\27.1. ANJ4 Tvoje telo - Rozvoj čiteteľskej gramotnosti žiakov\P1270066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33056"/>
            <a:ext cx="3672408" cy="2592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latin typeface="Calibri" pitchFamily="34" charset="0"/>
                <a:cs typeface="Arial" pitchFamily="34" charset="0"/>
              </a:rPr>
              <a:t>Z nových kníh radi:</a:t>
            </a:r>
            <a:endParaRPr lang="sk-SK" dirty="0"/>
          </a:p>
        </p:txBody>
      </p:sp>
      <p:pic>
        <p:nvPicPr>
          <p:cNvPr id="4" name="Obrázok 6" descr="G:\PROJEKT\2013\december 2013\6.1.1. december Kadlotová\19.12. ANJ3 ANJ4 Vianoce\P101007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4097428" cy="3052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 descr="G:\PROJEKT\2013\november 2013\6.1.1\26.11. ANJ3 Riekanky\PB260023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29000"/>
            <a:ext cx="4015068" cy="301214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ovéPole 9"/>
          <p:cNvSpPr txBox="1"/>
          <p:nvPr/>
        </p:nvSpPr>
        <p:spPr>
          <a:xfrm>
            <a:off x="539552" y="4869160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 smtClean="0"/>
              <a:t>Spievame</a:t>
            </a:r>
            <a:endParaRPr lang="sk-SK" sz="40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187624" y="5733256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 smtClean="0"/>
              <a:t>a recitujeme</a:t>
            </a:r>
            <a:endParaRPr lang="sk-SK" sz="4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8" descr="G:\PROJEKT\2014\február 2014 Kadlotová\4.1.1. február 2014 KA\14.2.  VYV 3,4 Vyšívanie\P214005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3948545" cy="2959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9" descr="G:\PROJEKT\2014\február 2014 Kadlotová\4.1.1. február 2014 KA\14.2.  VYV 3,4 Vyšívanie\P2140054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8640"/>
            <a:ext cx="3923607" cy="2942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ok 10" descr="G:\PROJEKT\2014\február 2014 Kadlotová\4.1.1. február 2014 KA\12.2. VYV1 Rozprávková architektúra\P2120045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861048"/>
            <a:ext cx="3744416" cy="26208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ovéPole 8"/>
          <p:cNvSpPr txBox="1"/>
          <p:nvPr/>
        </p:nvSpPr>
        <p:spPr>
          <a:xfrm>
            <a:off x="395536" y="3140968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dirty="0" smtClean="0"/>
              <a:t>Vyšívame a vytvárame zaujímavé veci</a:t>
            </a:r>
            <a:endParaRPr lang="sk-SK" sz="4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zukada\Downloads\1002201423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3230488" cy="2422866"/>
          </a:xfrm>
          <a:prstGeom prst="rect">
            <a:avLst/>
          </a:prstGeom>
          <a:noFill/>
        </p:spPr>
      </p:pic>
      <p:pic>
        <p:nvPicPr>
          <p:cNvPr id="4099" name="Picture 3" descr="C:\Users\zukada\Downloads\1002201423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3044996"/>
            <a:ext cx="2663732" cy="3552356"/>
          </a:xfrm>
          <a:prstGeom prst="rect">
            <a:avLst/>
          </a:prstGeom>
          <a:noFill/>
        </p:spPr>
      </p:pic>
      <p:pic>
        <p:nvPicPr>
          <p:cNvPr id="4100" name="Picture 4" descr="C:\Users\zukada\Downloads\2201201421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90767" y="3555263"/>
            <a:ext cx="3312368" cy="2483777"/>
          </a:xfrm>
          <a:prstGeom prst="rect">
            <a:avLst/>
          </a:prstGeom>
          <a:noFill/>
        </p:spPr>
      </p:pic>
      <p:pic>
        <p:nvPicPr>
          <p:cNvPr id="4101" name="Picture 5" descr="C:\Users\zukada\Downloads\2201201421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260649"/>
            <a:ext cx="3230356" cy="2422280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2627784" y="2564904"/>
            <a:ext cx="338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dirty="0" smtClean="0"/>
              <a:t>Vzdelávame sa v rôznych oblastiach</a:t>
            </a:r>
            <a:endParaRPr lang="sk-SK" sz="4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Vypĺňame rôzne pracovné listy</a:t>
            </a:r>
            <a:br>
              <a:rPr lang="sk-SK" dirty="0" smtClean="0"/>
            </a:br>
            <a:endParaRPr lang="sk-SK" dirty="0"/>
          </a:p>
        </p:txBody>
      </p:sp>
      <p:pic>
        <p:nvPicPr>
          <p:cNvPr id="4" name="Obrázok 1" descr="G:\PROJEKT\2013\október 2013\6.1.1. Kadlotová október\10.10. ANJ1 Hračky\PA10041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3161324" cy="226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G:\fotky Z\fotky5\PC02017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84784"/>
            <a:ext cx="310180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G:\fotky Z\fotky5\PC02017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077072"/>
            <a:ext cx="3344956" cy="250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  <p:pic>
        <p:nvPicPr>
          <p:cNvPr id="6" name="Obrázok 12" descr="G:\PROJEKT\2014\február 2014 Kadlotová\6.1.1 február 2014 KA\4.2. ANJ3 Unit 7\P204001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0808"/>
            <a:ext cx="3809396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ok 31" descr="G:\PROJEKT\2013\október 2013\6.1.1. Kadlotová október\10.10. ANJ1 Hračky\PA100408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4104456" cy="276490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ovéPole 7"/>
          <p:cNvSpPr txBox="1"/>
          <p:nvPr/>
        </p:nvSpPr>
        <p:spPr>
          <a:xfrm>
            <a:off x="395536" y="332656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 smtClean="0"/>
              <a:t>Pracujeme a učíme sa s pomôckami, ktoré nám pomáhajú pochopiť učivo a rýchlejšie sa učiť</a:t>
            </a:r>
            <a:endParaRPr lang="sk-SK" sz="4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15" descr="G:\fotky Z\fotky9\P927038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528392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14" descr="G:\fotky Z\fotky10\PB080142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006110" cy="2448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16" descr="G:\fotky Z\fotky8\P2120715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77072"/>
            <a:ext cx="3024336" cy="239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ok 17" descr="G:\fotky Z\fotky7\P2120709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3436426" cy="239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zukada\Downloads\0702201423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537012"/>
            <a:ext cx="4176464" cy="3132348"/>
          </a:xfrm>
          <a:prstGeom prst="rect">
            <a:avLst/>
          </a:prstGeom>
          <a:noFill/>
        </p:spPr>
      </p:pic>
      <p:pic>
        <p:nvPicPr>
          <p:cNvPr id="5" name="Obrázok 5" descr="G:\PROJEKT\2013\december 2013\6.1.1. december Kadlotová\3.12.ANJ4 Hodiny\PC030040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3888432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ok 29" descr="G:\PROJEKT\2014\január 2014 Kadlotová\fotky\P1270064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086230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ok 13" descr="G:\PROJEKT\2014\február 2014 Kadlotová\4.1.1. február 2014 KA\6.2. MAT Geometrické tvary\P2060024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3888432" cy="3046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Interaktívny </a:t>
            </a:r>
            <a:r>
              <a:rPr lang="sk-SK" dirty="0" err="1" smtClean="0"/>
              <a:t>dataprojektor</a:t>
            </a:r>
            <a:r>
              <a:rPr lang="sk-SK" dirty="0" smtClean="0"/>
              <a:t>, </a:t>
            </a:r>
            <a:r>
              <a:rPr lang="sk-SK" dirty="0" err="1" smtClean="0"/>
              <a:t>vizualizér</a:t>
            </a:r>
            <a:r>
              <a:rPr lang="sk-SK" dirty="0" smtClean="0"/>
              <a:t> už zvládame „</a:t>
            </a:r>
            <a:r>
              <a:rPr lang="sk-SK" dirty="0" err="1" smtClean="0"/>
              <a:t>ľavou,zadnou</a:t>
            </a:r>
            <a:r>
              <a:rPr lang="sk-SK" dirty="0" smtClean="0"/>
              <a:t>“</a:t>
            </a:r>
            <a:endParaRPr lang="sk-SK" dirty="0"/>
          </a:p>
        </p:txBody>
      </p:sp>
      <p:pic>
        <p:nvPicPr>
          <p:cNvPr id="4" name="Obrázok 3" descr="G:\PROJEKT\2013\október 2013\6.1.1. Kadlotová október\18.10 ANJ3 Unit 2\PA18047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3024336" cy="3877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C:\Users\zukada\Downloads\2111201318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484784"/>
            <a:ext cx="3024336" cy="2267797"/>
          </a:xfrm>
          <a:prstGeom prst="rect">
            <a:avLst/>
          </a:prstGeom>
          <a:noFill/>
        </p:spPr>
      </p:pic>
      <p:pic>
        <p:nvPicPr>
          <p:cNvPr id="6" name="Obrázok 11" descr="G:\PROJEKT\2014\február 2014 Kadlotová\4.1.1. február 2014 KA\18.2. SJL1 Mäkká výslovnosť ť\P2180064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77072"/>
            <a:ext cx="3600400" cy="239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Cudzie jazyky sa učíme hravo s </a:t>
            </a:r>
            <a:r>
              <a:rPr lang="sk-SK" dirty="0" err="1" smtClean="0"/>
              <a:t>E-Block</a:t>
            </a:r>
            <a:endParaRPr lang="sk-SK" dirty="0"/>
          </a:p>
        </p:txBody>
      </p:sp>
      <p:pic>
        <p:nvPicPr>
          <p:cNvPr id="8194" name="Picture 2" descr="C:\Users\zukada\Downloads\Obrázok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3176016" cy="2322576"/>
          </a:xfrm>
          <a:prstGeom prst="rect">
            <a:avLst/>
          </a:prstGeom>
          <a:noFill/>
        </p:spPr>
      </p:pic>
      <p:pic>
        <p:nvPicPr>
          <p:cNvPr id="8195" name="Picture 3" descr="C:\Users\zukada\Downloads\Obrázok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3861048"/>
            <a:ext cx="2027113" cy="2699949"/>
          </a:xfrm>
          <a:prstGeom prst="rect">
            <a:avLst/>
          </a:prstGeom>
          <a:noFill/>
        </p:spPr>
      </p:pic>
      <p:pic>
        <p:nvPicPr>
          <p:cNvPr id="8196" name="Picture 4" descr="C:\Users\zukada\Downloads\Obrázok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96752"/>
            <a:ext cx="3393306" cy="2556167"/>
          </a:xfrm>
          <a:prstGeom prst="rect">
            <a:avLst/>
          </a:prstGeom>
          <a:noFill/>
        </p:spPr>
      </p:pic>
      <p:pic>
        <p:nvPicPr>
          <p:cNvPr id="8197" name="Picture 5" descr="C:\Users\zukada\Downloads\Obrázok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3789040"/>
            <a:ext cx="3600400" cy="27056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Máme nové učebnice so slovníčkami a aj s gramatikou.</a:t>
            </a:r>
            <a:br>
              <a:rPr lang="sk-SK" dirty="0" smtClean="0"/>
            </a:br>
            <a:endParaRPr lang="sk-SK" dirty="0"/>
          </a:p>
        </p:txBody>
      </p:sp>
      <p:pic>
        <p:nvPicPr>
          <p:cNvPr id="4" name="Obrázok 2" descr="G:\PROJEKT\2013\október 2013\6.1.1. Kadlotová október\17.10 ANJ4 Unit2\PA17047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22" descr="G:\fotky Z\fotky\P1270614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68960"/>
            <a:ext cx="3923928" cy="312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:\Users\zukada\Downloads\06022014229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8640"/>
            <a:ext cx="3394472" cy="4525963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4716016" y="1628800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 smtClean="0"/>
              <a:t>Čítame</a:t>
            </a:r>
            <a:endParaRPr lang="sk-SK" sz="4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</TotalTime>
  <Words>63</Words>
  <Application>Microsoft Office PowerPoint</Application>
  <PresentationFormat>Předvádění na obrazovce (4:3)</PresentationFormat>
  <Paragraphs>14</Paragraphs>
  <Slides>13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Motiv sady Office</vt:lpstr>
      <vt:lpstr>Ako využívame pomôcky zakúpené v rámci PROJEKTU:  „Čitateľská gramotnosť a angličtina žiakov ako pevný základ pre dosahovanie budúcich cieľov“</vt:lpstr>
      <vt:lpstr>Vypĺňame rôzne pracovné listy </vt:lpstr>
      <vt:lpstr> </vt:lpstr>
      <vt:lpstr>Snímek 4</vt:lpstr>
      <vt:lpstr>Snímek 5</vt:lpstr>
      <vt:lpstr>Interaktívny dataprojektor, vizualizér už zvládame „ľavou,zadnou“</vt:lpstr>
      <vt:lpstr>Cudzie jazyky sa učíme hravo s E-Block</vt:lpstr>
      <vt:lpstr>Máme nové učebnice so slovníčkami a aj s gramatikou. </vt:lpstr>
      <vt:lpstr>Snímek 9</vt:lpstr>
      <vt:lpstr>Snímek 10</vt:lpstr>
      <vt:lpstr>Z nových kníh radi:</vt:lpstr>
      <vt:lpstr>Snímek 12</vt:lpstr>
      <vt:lpstr>Snímek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zukada</dc:creator>
  <cp:lastModifiedBy>zukada</cp:lastModifiedBy>
  <cp:revision>8</cp:revision>
  <dcterms:created xsi:type="dcterms:W3CDTF">2014-02-24T08:59:03Z</dcterms:created>
  <dcterms:modified xsi:type="dcterms:W3CDTF">2014-05-03T14:46:52Z</dcterms:modified>
</cp:coreProperties>
</file>