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9" r:id="rId4"/>
    <p:sldId id="265" r:id="rId5"/>
    <p:sldId id="267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plotArea>
      <c:layout>
        <c:manualLayout>
          <c:layoutTarget val="inner"/>
          <c:xMode val="edge"/>
          <c:yMode val="edge"/>
          <c:x val="0.29863682555306231"/>
          <c:y val="7.7764285114364978E-2"/>
          <c:w val="0.64834221049488283"/>
          <c:h val="0.6986005347294167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liczba ludności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1931</c:v>
                </c:pt>
                <c:pt idx="1">
                  <c:v>1939</c:v>
                </c:pt>
                <c:pt idx="2">
                  <c:v>1946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31900000</c:v>
                </c:pt>
                <c:pt idx="1">
                  <c:v>34850000</c:v>
                </c:pt>
                <c:pt idx="2">
                  <c:v>23900000</c:v>
                </c:pt>
              </c:numCache>
            </c:numRef>
          </c:val>
        </c:ser>
        <c:marker val="1"/>
        <c:axId val="66592128"/>
        <c:axId val="66598016"/>
      </c:lineChart>
      <c:catAx>
        <c:axId val="66592128"/>
        <c:scaling>
          <c:orientation val="minMax"/>
        </c:scaling>
        <c:axPos val="b"/>
        <c:numFmt formatCode="General" sourceLinked="1"/>
        <c:tickLblPos val="nextTo"/>
        <c:crossAx val="66598016"/>
        <c:crosses val="autoZero"/>
        <c:auto val="1"/>
        <c:lblAlgn val="ctr"/>
        <c:lblOffset val="100"/>
      </c:catAx>
      <c:valAx>
        <c:axId val="66598016"/>
        <c:scaling>
          <c:orientation val="minMax"/>
        </c:scaling>
        <c:axPos val="l"/>
        <c:majorGridlines/>
        <c:numFmt formatCode="General" sourceLinked="1"/>
        <c:tickLblPos val="nextTo"/>
        <c:crossAx val="665921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5FDB5-05FC-48A4-99F8-09A57CC60074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D473B-704B-4DF7-B4B4-407E243F9A9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473B-704B-4DF7-B4B4-407E243F9A9E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52B-2A06-47C5-B45B-DB4F49AE473D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64F1-EC90-44F5-9D6B-0A877BC3AEB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52B-2A06-47C5-B45B-DB4F49AE473D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64F1-EC90-44F5-9D6B-0A877BC3A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52B-2A06-47C5-B45B-DB4F49AE473D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64F1-EC90-44F5-9D6B-0A877BC3A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52B-2A06-47C5-B45B-DB4F49AE473D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64F1-EC90-44F5-9D6B-0A877BC3A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52B-2A06-47C5-B45B-DB4F49AE473D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2464F1-EC90-44F5-9D6B-0A877BC3A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52B-2A06-47C5-B45B-DB4F49AE473D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64F1-EC90-44F5-9D6B-0A877BC3A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52B-2A06-47C5-B45B-DB4F49AE473D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64F1-EC90-44F5-9D6B-0A877BC3A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52B-2A06-47C5-B45B-DB4F49AE473D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64F1-EC90-44F5-9D6B-0A877BC3A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52B-2A06-47C5-B45B-DB4F49AE473D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64F1-EC90-44F5-9D6B-0A877BC3A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52B-2A06-47C5-B45B-DB4F49AE473D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64F1-EC90-44F5-9D6B-0A877BC3A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452B-2A06-47C5-B45B-DB4F49AE473D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64F1-EC90-44F5-9D6B-0A877BC3A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B3452B-2A06-47C5-B45B-DB4F49AE473D}" type="datetimeFigureOut">
              <a:rPr lang="pl-PL" smtClean="0"/>
              <a:pPr/>
              <a:t>27.05.2019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2464F1-EC90-44F5-9D6B-0A877BC3AEB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1"/>
            <a:ext cx="9072594" cy="1643074"/>
          </a:xfrm>
        </p:spPr>
        <p:txBody>
          <a:bodyPr>
            <a:normAutofit/>
          </a:bodyPr>
          <a:lstStyle/>
          <a:p>
            <a:r>
              <a:rPr lang="pl-PL" dirty="0" smtClean="0"/>
              <a:t>Powojenna         odbudowa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5429264"/>
            <a:ext cx="8358246" cy="1285884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7174" name="Picture 6" descr="Znalezione obrazy dla zapytania powojenna odbudo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929190" cy="3643338"/>
          </a:xfrm>
          <a:prstGeom prst="rect">
            <a:avLst/>
          </a:prstGeom>
          <a:noFill/>
        </p:spPr>
      </p:pic>
      <p:pic>
        <p:nvPicPr>
          <p:cNvPr id="7176" name="Picture 8" descr="Znalezione obrazy dla zapytania zniszczenia po 2 wojnie Åwiatowe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421481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4400" dirty="0" smtClean="0"/>
              <a:t>Zniszczenia wojenne</a:t>
            </a:r>
            <a:endParaRPr lang="pl-P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324" y="1285860"/>
            <a:ext cx="4257676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Podczas II wojny światowej jak i </a:t>
            </a:r>
          </a:p>
          <a:p>
            <a:pPr>
              <a:buNone/>
            </a:pPr>
            <a:r>
              <a:rPr lang="pl-PL" sz="1800" dirty="0" smtClean="0"/>
              <a:t>   ‘’wyzwolenia”  przez  Sowietów</a:t>
            </a:r>
          </a:p>
          <a:p>
            <a:pPr>
              <a:buNone/>
            </a:pPr>
            <a:r>
              <a:rPr lang="pl-PL" sz="1800" dirty="0" smtClean="0"/>
              <a:t>   Polska  została dotkliwie </a:t>
            </a:r>
          </a:p>
          <a:p>
            <a:pPr>
              <a:buNone/>
            </a:pPr>
            <a:r>
              <a:rPr lang="pl-PL" sz="1800" dirty="0" smtClean="0"/>
              <a:t>   okradziona i zniszczona-</a:t>
            </a:r>
          </a:p>
          <a:p>
            <a:pPr>
              <a:buNone/>
            </a:pPr>
            <a:r>
              <a:rPr lang="pl-PL" sz="1800" dirty="0" smtClean="0"/>
              <a:t>   zginęło kilka milinów polskich </a:t>
            </a:r>
          </a:p>
          <a:p>
            <a:pPr>
              <a:buNone/>
            </a:pPr>
            <a:r>
              <a:rPr lang="pl-PL" sz="1800" dirty="0" smtClean="0"/>
              <a:t>   obywateli,  w ruinę  obrócono</a:t>
            </a:r>
          </a:p>
          <a:p>
            <a:pPr>
              <a:buNone/>
            </a:pPr>
            <a:r>
              <a:rPr lang="pl-PL" sz="1800" dirty="0" smtClean="0"/>
              <a:t>   wiele miast ,zabudowań ,</a:t>
            </a:r>
          </a:p>
          <a:p>
            <a:pPr>
              <a:buNone/>
            </a:pPr>
            <a:r>
              <a:rPr lang="pl-PL" sz="1800" dirty="0" smtClean="0"/>
              <a:t>   fabryk,  bezpowrotnie utracono</a:t>
            </a:r>
          </a:p>
          <a:p>
            <a:pPr>
              <a:buNone/>
            </a:pPr>
            <a:r>
              <a:rPr lang="pl-PL" sz="1800" dirty="0" smtClean="0"/>
              <a:t>   i  rozkradziono bezcenne dobra</a:t>
            </a:r>
          </a:p>
          <a:p>
            <a:pPr>
              <a:buNone/>
            </a:pPr>
            <a:r>
              <a:rPr lang="pl-PL" sz="1800" dirty="0" smtClean="0"/>
              <a:t>   polskiej kultury</a:t>
            </a:r>
          </a:p>
          <a:p>
            <a:pPr>
              <a:buNone/>
            </a:pPr>
            <a:r>
              <a:rPr lang="pl-PL" sz="2400" dirty="0" smtClean="0"/>
              <a:t>      </a:t>
            </a:r>
            <a:endParaRPr lang="pl-PL" sz="2400" dirty="0"/>
          </a:p>
        </p:txBody>
      </p:sp>
      <p:pic>
        <p:nvPicPr>
          <p:cNvPr id="6146" name="Picture 2" descr="Znalezione obrazy dla zapytania kradzieÅ¼e po 2 woj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4643470" cy="2857520"/>
          </a:xfrm>
          <a:prstGeom prst="rect">
            <a:avLst/>
          </a:prstGeom>
          <a:noFill/>
        </p:spPr>
      </p:pic>
      <p:pic>
        <p:nvPicPr>
          <p:cNvPr id="5122" name="Picture 2" descr="Znalezione obrazy dla zapytania polskie skarby rozkradzione 2 wojna Åwiato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714884"/>
            <a:ext cx="3786214" cy="2000264"/>
          </a:xfrm>
          <a:prstGeom prst="rect">
            <a:avLst/>
          </a:prstGeom>
          <a:noFill/>
        </p:spPr>
      </p:pic>
      <p:graphicFrame>
        <p:nvGraphicFramePr>
          <p:cNvPr id="10" name="Chart 9"/>
          <p:cNvGraphicFramePr/>
          <p:nvPr/>
        </p:nvGraphicFramePr>
        <p:xfrm>
          <a:off x="571472" y="928670"/>
          <a:ext cx="435771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Zagospodarowanie Ziem Odzyskanych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500174"/>
            <a:ext cx="4000528" cy="5357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/>
              <a:t>Jednym z najważniejszych</a:t>
            </a:r>
          </a:p>
          <a:p>
            <a:pPr>
              <a:buNone/>
            </a:pPr>
            <a:r>
              <a:rPr lang="pl-PL" sz="1800" dirty="0" smtClean="0"/>
              <a:t>  zadań nowych władz , było</a:t>
            </a:r>
          </a:p>
          <a:p>
            <a:pPr>
              <a:buNone/>
            </a:pPr>
            <a:r>
              <a:rPr lang="pl-PL" sz="1800" dirty="0" smtClean="0"/>
              <a:t>  zagospodarowanie Ziem</a:t>
            </a:r>
          </a:p>
          <a:p>
            <a:pPr>
              <a:buNone/>
            </a:pPr>
            <a:r>
              <a:rPr lang="pl-PL" sz="1800" dirty="0" smtClean="0"/>
              <a:t>  Odzyskanych. Ziemie te</a:t>
            </a:r>
          </a:p>
          <a:p>
            <a:pPr>
              <a:buNone/>
            </a:pPr>
            <a:r>
              <a:rPr lang="pl-PL" sz="1800" dirty="0" smtClean="0"/>
              <a:t>  zostały  rozkradzione przez</a:t>
            </a:r>
          </a:p>
          <a:p>
            <a:pPr>
              <a:buNone/>
            </a:pPr>
            <a:r>
              <a:rPr lang="pl-PL" sz="1800" dirty="0" smtClean="0"/>
              <a:t>  Sowietów.Żołnierze ZSRR</a:t>
            </a:r>
          </a:p>
          <a:p>
            <a:pPr>
              <a:buNone/>
            </a:pPr>
            <a:r>
              <a:rPr lang="pl-PL" sz="1800" dirty="0" smtClean="0"/>
              <a:t>  wywozili praktycznie</a:t>
            </a:r>
          </a:p>
          <a:p>
            <a:pPr>
              <a:buNone/>
            </a:pPr>
            <a:r>
              <a:rPr lang="pl-PL" sz="1800" dirty="0" smtClean="0"/>
              <a:t>  wszystko co mogli-kradzieże</a:t>
            </a:r>
          </a:p>
          <a:p>
            <a:pPr>
              <a:buNone/>
            </a:pPr>
            <a:r>
              <a:rPr lang="pl-PL" sz="1800" dirty="0" smtClean="0"/>
              <a:t>  wycenia się na kilkadziesiąt</a:t>
            </a:r>
          </a:p>
          <a:p>
            <a:pPr>
              <a:buNone/>
            </a:pPr>
            <a:r>
              <a:rPr lang="pl-PL" sz="1800" dirty="0" smtClean="0"/>
              <a:t>  miliardów. Na Ziemiach</a:t>
            </a:r>
          </a:p>
          <a:p>
            <a:pPr>
              <a:buNone/>
            </a:pPr>
            <a:r>
              <a:rPr lang="pl-PL" sz="1800" dirty="0" smtClean="0"/>
              <a:t>  Odzyskanych pozostało milion</a:t>
            </a:r>
          </a:p>
          <a:p>
            <a:pPr>
              <a:buNone/>
            </a:pPr>
            <a:r>
              <a:rPr lang="pl-PL" sz="1800" dirty="0" smtClean="0"/>
              <a:t>  osób. W cigu kilku lat na tych</a:t>
            </a:r>
          </a:p>
          <a:p>
            <a:pPr>
              <a:buNone/>
            </a:pPr>
            <a:r>
              <a:rPr lang="pl-PL" sz="1800" dirty="0" smtClean="0"/>
              <a:t>  terenach władze  przesiedliły</a:t>
            </a:r>
          </a:p>
          <a:p>
            <a:pPr>
              <a:buNone/>
            </a:pPr>
            <a:r>
              <a:rPr lang="pl-PL" sz="1800" dirty="0" smtClean="0"/>
              <a:t>  1,5 mln osób zza Buga i kresów</a:t>
            </a:r>
          </a:p>
          <a:p>
            <a:pPr>
              <a:buNone/>
            </a:pPr>
            <a:r>
              <a:rPr lang="pl-PL" sz="1800" dirty="0" smtClean="0"/>
              <a:t>  wschodnich. Tereny te miały spory</a:t>
            </a:r>
          </a:p>
          <a:p>
            <a:pPr>
              <a:buNone/>
            </a:pPr>
            <a:r>
              <a:rPr lang="pl-PL" sz="1800" dirty="0" smtClean="0"/>
              <a:t>  potencjał gospodarczy.</a:t>
            </a:r>
            <a:endParaRPr lang="pl-PL" sz="1800" dirty="0"/>
          </a:p>
        </p:txBody>
      </p:sp>
      <p:pic>
        <p:nvPicPr>
          <p:cNvPr id="1026" name="Picture 2" descr="Znalezione obrazy dla zapytania ziemie odzyskane po 2 wojnie Åwiatow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5000660" cy="3000396"/>
          </a:xfrm>
          <a:prstGeom prst="rect">
            <a:avLst/>
          </a:prstGeom>
          <a:noFill/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2286016" cy="2143140"/>
          </a:xfrm>
          <a:prstGeom prst="rect">
            <a:avLst/>
          </a:prstGeom>
          <a:noFill/>
        </p:spPr>
      </p:pic>
      <p:pic>
        <p:nvPicPr>
          <p:cNvPr id="1030" name="Picture 6" descr="Znalezione obrazy dla zapytania ziemie odzyskane 2 wojna Åwiatow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857232"/>
            <a:ext cx="2381250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Reforma rolna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400" dirty="0" smtClean="0"/>
              <a:t>Aby uzyskać poparcie społeczne wśród chłopów komuniści w 1944r. rozpoczęli wdrażanie reformy rolnej która polegała na zabraniu majątków </a:t>
            </a:r>
            <a:r>
              <a:rPr lang="pl-PL" sz="2400" dirty="0" smtClean="0"/>
              <a:t>ziemianin</a:t>
            </a:r>
            <a:r>
              <a:rPr lang="pl-PL" sz="2400" dirty="0" smtClean="0"/>
              <a:t>ą</a:t>
            </a:r>
            <a:r>
              <a:rPr lang="pl-PL" sz="2400" dirty="0" smtClean="0"/>
              <a:t>.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      Nie doprowadziło to do znaczącej poprawy kondycji polskiego rolnictwa, spowodowało zaś likwidację ziemiaństwa jako warstwy społecznej</a:t>
            </a:r>
            <a:endParaRPr lang="pl-PL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</p:txBody>
      </p:sp>
      <p:pic>
        <p:nvPicPr>
          <p:cNvPr id="1026" name="Picture 2" descr="Znalezione obrazy dla zapytania reforma rolna 19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071966" cy="2643206"/>
          </a:xfrm>
          <a:prstGeom prst="rect">
            <a:avLst/>
          </a:prstGeom>
          <a:noFill/>
        </p:spPr>
      </p:pic>
      <p:pic>
        <p:nvPicPr>
          <p:cNvPr id="1028" name="Picture 4" descr="Znalezione obrazy dla zapytania reforma rolna 19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14818"/>
            <a:ext cx="4071966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 smtClean="0"/>
              <a:t>Nacjonalizacja przemysłu i handlu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3857652" cy="5000660"/>
          </a:xfrm>
        </p:spPr>
        <p:txBody>
          <a:bodyPr>
            <a:normAutofit fontScale="85000" lnSpcReduction="20000"/>
          </a:bodyPr>
          <a:lstStyle/>
          <a:p>
            <a:r>
              <a:rPr lang="pl-PL" sz="2600" dirty="0" smtClean="0"/>
              <a:t>Zaraz po wojnie komuniści dokonali nacjonalizacji przemysłu, co oznaczało przejęcie prywatnych przedsiębiorstw przez państwo.W dalszej kolejności zajęli się </a:t>
            </a:r>
            <a:r>
              <a:rPr lang="pl-PL" sz="2600" dirty="0" smtClean="0"/>
              <a:t>likwidacj</a:t>
            </a:r>
            <a:r>
              <a:rPr lang="pl-PL" sz="2600" dirty="0" smtClean="0"/>
              <a:t>ą</a:t>
            </a:r>
            <a:r>
              <a:rPr lang="pl-PL" sz="2600" dirty="0" smtClean="0"/>
              <a:t> </a:t>
            </a:r>
            <a:r>
              <a:rPr lang="pl-PL" sz="2600" dirty="0" smtClean="0"/>
              <a:t>prywatnego </a:t>
            </a:r>
            <a:r>
              <a:rPr lang="pl-PL" sz="2600" dirty="0" smtClean="0"/>
              <a:t>handlu. Ogłosili </a:t>
            </a:r>
            <a:r>
              <a:rPr lang="pl-PL" sz="2600" dirty="0" smtClean="0"/>
              <a:t>,że dochody z przemysłu państwowego </a:t>
            </a:r>
            <a:r>
              <a:rPr lang="pl-PL" sz="2600" dirty="0" smtClean="0"/>
              <a:t>płyn</a:t>
            </a:r>
            <a:r>
              <a:rPr lang="pl-PL" sz="2600" dirty="0" smtClean="0"/>
              <a:t>ą</a:t>
            </a:r>
            <a:r>
              <a:rPr lang="pl-PL" sz="2600" dirty="0" smtClean="0"/>
              <a:t> </a:t>
            </a:r>
            <a:r>
              <a:rPr lang="pl-PL" sz="2600" dirty="0" smtClean="0"/>
              <a:t>do </a:t>
            </a:r>
            <a:r>
              <a:rPr lang="pl-PL" sz="2600" dirty="0" smtClean="0"/>
              <a:t>prywatnych </a:t>
            </a:r>
            <a:r>
              <a:rPr lang="pl-PL" sz="2600" dirty="0" smtClean="0"/>
              <a:t>handlowców co grozi odrodzeniem się </a:t>
            </a:r>
            <a:r>
              <a:rPr lang="pl-PL" sz="2600" dirty="0" smtClean="0"/>
              <a:t>kapitalizmu.Wysokość</a:t>
            </a:r>
          </a:p>
          <a:p>
            <a:pPr>
              <a:buNone/>
            </a:pPr>
            <a:r>
              <a:rPr lang="pl-PL" sz="2600" dirty="0" smtClean="0"/>
              <a:t> </a:t>
            </a:r>
            <a:r>
              <a:rPr lang="pl-PL" sz="2600" dirty="0" smtClean="0"/>
              <a:t>     </a:t>
            </a:r>
            <a:r>
              <a:rPr lang="pl-PL" sz="2600" dirty="0" smtClean="0"/>
              <a:t>odszkodowań </a:t>
            </a:r>
            <a:r>
              <a:rPr lang="pl-PL" sz="2600" dirty="0" smtClean="0"/>
              <a:t>była </a:t>
            </a:r>
            <a:r>
              <a:rPr lang="pl-PL" sz="2600" dirty="0" smtClean="0"/>
              <a:t>symboliczna.   </a:t>
            </a:r>
            <a:endParaRPr lang="pl-PL" sz="2600" dirty="0" smtClean="0"/>
          </a:p>
          <a:p>
            <a:endParaRPr lang="pl-PL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518" y="1643050"/>
            <a:ext cx="4999482" cy="2643206"/>
          </a:xfrm>
          <a:prstGeom prst="rect">
            <a:avLst/>
          </a:prstGeom>
          <a:noFill/>
        </p:spPr>
      </p:pic>
      <p:pic>
        <p:nvPicPr>
          <p:cNvPr id="8" name="Picture 2" descr="Znalezione obrazy dla zapytania nacjonalizacja przemysÅu i hand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256"/>
            <a:ext cx="5000628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Plan trzyletni 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232"/>
            <a:ext cx="8643998" cy="2571768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Gospodarka powojennej Polski została podporzdkowana systemowi centralnego planowania.W latach 1947-1949 zrealizowano tzw. Plan </a:t>
            </a:r>
            <a:r>
              <a:rPr lang="pl-PL" dirty="0" smtClean="0"/>
              <a:t>Trzyletni , który </a:t>
            </a:r>
            <a:r>
              <a:rPr lang="pl-PL" dirty="0" smtClean="0"/>
              <a:t>zakładał m.in.odbudowę zniszczeń wojennych czy rozwinięcie przemysłu produkującego na potrzeby </a:t>
            </a:r>
            <a:r>
              <a:rPr lang="pl-PL" dirty="0" smtClean="0"/>
              <a:t>ludzi.</a:t>
            </a:r>
            <a:endParaRPr lang="pl-PL" dirty="0"/>
          </a:p>
        </p:txBody>
      </p:sp>
      <p:pic>
        <p:nvPicPr>
          <p:cNvPr id="3076" name="Picture 4" descr="Znalezione obrazy dla zapytania plan trzylet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85860"/>
            <a:ext cx="4876800" cy="2857520"/>
          </a:xfrm>
          <a:prstGeom prst="rect">
            <a:avLst/>
          </a:prstGeom>
          <a:noFill/>
        </p:spPr>
      </p:pic>
      <p:pic>
        <p:nvPicPr>
          <p:cNvPr id="3078" name="Picture 6" descr="Znalezione obrazy dla zapytania plan trzylet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 Dziękuję za uwagę pracę                     wykonał:</a:t>
            </a:r>
            <a:br>
              <a:rPr lang="pl-PL" dirty="0" smtClean="0"/>
            </a:b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           Maciej Aduła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źródła informacji:</a:t>
            </a:r>
            <a:br>
              <a:rPr lang="pl-PL" sz="3600" dirty="0" smtClean="0"/>
            </a:br>
            <a:r>
              <a:rPr lang="pl-PL" sz="3600" dirty="0" smtClean="0"/>
              <a:t>-wikipedia</a:t>
            </a:r>
            <a:br>
              <a:rPr lang="pl-PL" sz="3600" dirty="0" smtClean="0"/>
            </a:br>
            <a:r>
              <a:rPr lang="pl-PL" sz="3600" dirty="0" smtClean="0"/>
              <a:t>-podręcznik</a:t>
            </a:r>
            <a:r>
              <a:rPr lang="pl-PL" sz="3600" b="0" dirty="0" smtClean="0"/>
              <a:t> ,,Wczoraj </a:t>
            </a:r>
            <a:r>
              <a:rPr lang="pl-PL" sz="3600" b="0" dirty="0" smtClean="0"/>
              <a:t>i </a:t>
            </a:r>
            <a:r>
              <a:rPr lang="pl-PL" sz="3600" b="0" dirty="0" smtClean="0"/>
              <a:t>Dziś</a:t>
            </a:r>
            <a:r>
              <a:rPr lang="pl-PL" sz="3600" b="0" dirty="0" smtClean="0"/>
              <a:t>” klasy VIII </a:t>
            </a:r>
            <a:endParaRPr lang="pl-P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52" y="1571612"/>
            <a:ext cx="257148" cy="785818"/>
          </a:xfrm>
        </p:spPr>
        <p:txBody>
          <a:bodyPr/>
          <a:lstStyle/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284</TotalTime>
  <Words>266</Words>
  <Application>Microsoft Office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Powojenna         odbudowa</vt:lpstr>
      <vt:lpstr>Zniszczenia wojenne</vt:lpstr>
      <vt:lpstr>Zagospodarowanie Ziem Odzyskanych</vt:lpstr>
      <vt:lpstr>Reforma rolna</vt:lpstr>
      <vt:lpstr>Nacjonalizacja przemysłu i handlu</vt:lpstr>
      <vt:lpstr>Plan trzyletni </vt:lpstr>
      <vt:lpstr> Dziękuję za uwagę pracę                     wykonał:             Maciej Aduła   źródła informacji: -wikipedia -podręcznik ,,Wczoraj i Dziś” klasy VIII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radektolko@gmail.com</dc:creator>
  <cp:lastModifiedBy>radektolko@gmail.com</cp:lastModifiedBy>
  <cp:revision>34</cp:revision>
  <dcterms:created xsi:type="dcterms:W3CDTF">2019-05-24T14:26:44Z</dcterms:created>
  <dcterms:modified xsi:type="dcterms:W3CDTF">2019-05-27T19:37:52Z</dcterms:modified>
</cp:coreProperties>
</file>