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91" r:id="rId2"/>
  </p:sldMasterIdLst>
  <p:notesMasterIdLst>
    <p:notesMasterId r:id="rId10"/>
  </p:notesMasterIdLst>
  <p:sldIdLst>
    <p:sldId id="256" r:id="rId3"/>
    <p:sldId id="257" r:id="rId4"/>
    <p:sldId id="260" r:id="rId5"/>
    <p:sldId id="258" r:id="rId6"/>
    <p:sldId id="262" r:id="rId7"/>
    <p:sldId id="259" r:id="rId8"/>
    <p:sldId id="261" r:id="rId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EF40"/>
    <a:srgbClr val="FFFF00"/>
    <a:srgbClr val="2E7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2" autoAdjust="0"/>
    <p:restoredTop sz="86399" autoAdjust="0"/>
  </p:normalViewPr>
  <p:slideViewPr>
    <p:cSldViewPr>
      <p:cViewPr>
        <p:scale>
          <a:sx n="80" d="100"/>
          <a:sy n="80" d="100"/>
        </p:scale>
        <p:origin x="-74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7CA3C1-6CD3-4AC7-8870-36BCDD905BA6}" type="datetimeFigureOut">
              <a:rPr lang="sk-SK"/>
              <a:pPr>
                <a:defRPr/>
              </a:pPr>
              <a:t>02.05.2019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CCFA90-A9C5-461C-A3E1-04405FE8806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7958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4 w 3271"/>
                    <a:gd name="T1" fmla="*/ 1990 h 3075"/>
                    <a:gd name="T2" fmla="*/ 187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0 w 3271"/>
                    <a:gd name="T13" fmla="*/ 216 h 3075"/>
                    <a:gd name="T14" fmla="*/ 510 w 3271"/>
                    <a:gd name="T15" fmla="*/ 42 h 3075"/>
                    <a:gd name="T16" fmla="*/ 894 w 3271"/>
                    <a:gd name="T17" fmla="*/ 6 h 3075"/>
                    <a:gd name="T18" fmla="*/ 1338 w 3271"/>
                    <a:gd name="T19" fmla="*/ 102 h 3075"/>
                    <a:gd name="T20" fmla="*/ 1812 w 3271"/>
                    <a:gd name="T21" fmla="*/ 324 h 3075"/>
                    <a:gd name="T22" fmla="*/ 2279 w 3271"/>
                    <a:gd name="T23" fmla="*/ 659 h 3075"/>
                    <a:gd name="T24" fmla="*/ 2777 w 3271"/>
                    <a:gd name="T25" fmla="*/ 1187 h 3075"/>
                    <a:gd name="T26" fmla="*/ 3094 w 3271"/>
                    <a:gd name="T27" fmla="*/ 1702 h 3075"/>
                    <a:gd name="T28" fmla="*/ 3215 w 3271"/>
                    <a:gd name="T29" fmla="*/ 2008 h 3075"/>
                    <a:gd name="T30" fmla="*/ 3269 w 3271"/>
                    <a:gd name="T31" fmla="*/ 2302 h 3075"/>
                    <a:gd name="T32" fmla="*/ 3263 w 3271"/>
                    <a:gd name="T33" fmla="*/ 2565 h 3075"/>
                    <a:gd name="T34" fmla="*/ 3197 w 3271"/>
                    <a:gd name="T35" fmla="*/ 2781 h 3075"/>
                    <a:gd name="T36" fmla="*/ 3077 w 3271"/>
                    <a:gd name="T37" fmla="*/ 2961 h 3075"/>
                    <a:gd name="T38" fmla="*/ 2927 w 3271"/>
                    <a:gd name="T39" fmla="*/ 3075 h 3075"/>
                    <a:gd name="T40" fmla="*/ 3077 w 3271"/>
                    <a:gd name="T41" fmla="*/ 2967 h 3075"/>
                    <a:gd name="T42" fmla="*/ 3203 w 3271"/>
                    <a:gd name="T43" fmla="*/ 2787 h 3075"/>
                    <a:gd name="T44" fmla="*/ 3269 w 3271"/>
                    <a:gd name="T45" fmla="*/ 2565 h 3075"/>
                    <a:gd name="T46" fmla="*/ 3275 w 3271"/>
                    <a:gd name="T47" fmla="*/ 2302 h 3075"/>
                    <a:gd name="T48" fmla="*/ 3221 w 3271"/>
                    <a:gd name="T49" fmla="*/ 2008 h 3075"/>
                    <a:gd name="T50" fmla="*/ 3100 w 3271"/>
                    <a:gd name="T51" fmla="*/ 1702 h 3075"/>
                    <a:gd name="T52" fmla="*/ 2783 w 3271"/>
                    <a:gd name="T53" fmla="*/ 1181 h 3075"/>
                    <a:gd name="T54" fmla="*/ 2285 w 3271"/>
                    <a:gd name="T55" fmla="*/ 653 h 3075"/>
                    <a:gd name="T56" fmla="*/ 1812 w 3271"/>
                    <a:gd name="T57" fmla="*/ 318 h 3075"/>
                    <a:gd name="T58" fmla="*/ 1338 w 3271"/>
                    <a:gd name="T59" fmla="*/ 96 h 3075"/>
                    <a:gd name="T60" fmla="*/ 894 w 3271"/>
                    <a:gd name="T61" fmla="*/ 0 h 3075"/>
                    <a:gd name="T62" fmla="*/ 504 w 3271"/>
                    <a:gd name="T63" fmla="*/ 36 h 3075"/>
                    <a:gd name="T64" fmla="*/ 205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1 w 3271"/>
                    <a:gd name="T75" fmla="*/ 1474 h 3075"/>
                    <a:gd name="T76" fmla="*/ 354 w 3271"/>
                    <a:gd name="T77" fmla="*/ 1786 h 3075"/>
                    <a:gd name="T78" fmla="*/ 852 w 3271"/>
                    <a:gd name="T79" fmla="*/ 2380 h 3075"/>
                    <a:gd name="T80" fmla="*/ 1248 w 3271"/>
                    <a:gd name="T81" fmla="*/ 2709 h 3075"/>
                    <a:gd name="T82" fmla="*/ 1661 w 3271"/>
                    <a:gd name="T83" fmla="*/ 2961 h 3075"/>
                    <a:gd name="T84" fmla="*/ 1943 w 3271"/>
                    <a:gd name="T85" fmla="*/ 3075 h 3075"/>
                    <a:gd name="T86" fmla="*/ 1530 w 3271"/>
                    <a:gd name="T87" fmla="*/ 2889 h 3075"/>
                    <a:gd name="T88" fmla="*/ 1121 w 3271"/>
                    <a:gd name="T89" fmla="*/ 2607 h 3075"/>
                    <a:gd name="T90" fmla="*/ 852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58 w 3952"/>
                      <a:gd name="T1" fmla="*/ 2860 h 3501"/>
                      <a:gd name="T2" fmla="*/ 3922 w 3952"/>
                      <a:gd name="T3" fmla="*/ 2614 h 3501"/>
                      <a:gd name="T4" fmla="*/ 3851 w 3952"/>
                      <a:gd name="T5" fmla="*/ 2368 h 3501"/>
                      <a:gd name="T6" fmla="*/ 3742 w 3952"/>
                      <a:gd name="T7" fmla="*/ 2110 h 3501"/>
                      <a:gd name="T8" fmla="*/ 3604 w 3952"/>
                      <a:gd name="T9" fmla="*/ 1853 h 3501"/>
                      <a:gd name="T10" fmla="*/ 3442 w 3952"/>
                      <a:gd name="T11" fmla="*/ 1595 h 3501"/>
                      <a:gd name="T12" fmla="*/ 3251 w 3952"/>
                      <a:gd name="T13" fmla="*/ 1343 h 3501"/>
                      <a:gd name="T14" fmla="*/ 3034 w 3952"/>
                      <a:gd name="T15" fmla="*/ 1103 h 3501"/>
                      <a:gd name="T16" fmla="*/ 2729 w 3952"/>
                      <a:gd name="T17" fmla="*/ 815 h 3501"/>
                      <a:gd name="T18" fmla="*/ 2339 w 3952"/>
                      <a:gd name="T19" fmla="*/ 522 h 3501"/>
                      <a:gd name="T20" fmla="*/ 1949 w 3952"/>
                      <a:gd name="T21" fmla="*/ 288 h 3501"/>
                      <a:gd name="T22" fmla="*/ 1560 w 3952"/>
                      <a:gd name="T23" fmla="*/ 126 h 3501"/>
                      <a:gd name="T24" fmla="*/ 1188 w 3952"/>
                      <a:gd name="T25" fmla="*/ 24 h 3501"/>
                      <a:gd name="T26" fmla="*/ 840 w 3952"/>
                      <a:gd name="T27" fmla="*/ 0 h 3501"/>
                      <a:gd name="T28" fmla="*/ 528 w 3952"/>
                      <a:gd name="T29" fmla="*/ 48 h 3501"/>
                      <a:gd name="T30" fmla="*/ 264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0 w 3952"/>
                      <a:gd name="T39" fmla="*/ 174 h 3501"/>
                      <a:gd name="T40" fmla="*/ 528 w 3952"/>
                      <a:gd name="T41" fmla="*/ 48 h 3501"/>
                      <a:gd name="T42" fmla="*/ 840 w 3952"/>
                      <a:gd name="T43" fmla="*/ 6 h 3501"/>
                      <a:gd name="T44" fmla="*/ 1188 w 3952"/>
                      <a:gd name="T45" fmla="*/ 30 h 3501"/>
                      <a:gd name="T46" fmla="*/ 1560 w 3952"/>
                      <a:gd name="T47" fmla="*/ 132 h 3501"/>
                      <a:gd name="T48" fmla="*/ 1949 w 3952"/>
                      <a:gd name="T49" fmla="*/ 294 h 3501"/>
                      <a:gd name="T50" fmla="*/ 2339 w 3952"/>
                      <a:gd name="T51" fmla="*/ 528 h 3501"/>
                      <a:gd name="T52" fmla="*/ 2723 w 3952"/>
                      <a:gd name="T53" fmla="*/ 821 h 3501"/>
                      <a:gd name="T54" fmla="*/ 3136 w 3952"/>
                      <a:gd name="T55" fmla="*/ 1223 h 3501"/>
                      <a:gd name="T56" fmla="*/ 3346 w 3952"/>
                      <a:gd name="T57" fmla="*/ 1469 h 3501"/>
                      <a:gd name="T58" fmla="*/ 3521 w 3952"/>
                      <a:gd name="T59" fmla="*/ 1727 h 3501"/>
                      <a:gd name="T60" fmla="*/ 3676 w 3952"/>
                      <a:gd name="T61" fmla="*/ 1984 h 3501"/>
                      <a:gd name="T62" fmla="*/ 3796 w 3952"/>
                      <a:gd name="T63" fmla="*/ 2236 h 3501"/>
                      <a:gd name="T64" fmla="*/ 3887 w 3952"/>
                      <a:gd name="T65" fmla="*/ 2494 h 3501"/>
                      <a:gd name="T66" fmla="*/ 3946 w 3952"/>
                      <a:gd name="T67" fmla="*/ 2740 h 3501"/>
                      <a:gd name="T68" fmla="*/ 3964 w 3952"/>
                      <a:gd name="T69" fmla="*/ 2973 h 3501"/>
                      <a:gd name="T70" fmla="*/ 3934 w 3952"/>
                      <a:gd name="T71" fmla="*/ 3255 h 3501"/>
                      <a:gd name="T72" fmla="*/ 3845 w 3952"/>
                      <a:gd name="T73" fmla="*/ 3501 h 3501"/>
                      <a:gd name="T74" fmla="*/ 3898 w 3952"/>
                      <a:gd name="T75" fmla="*/ 3387 h 3501"/>
                      <a:gd name="T76" fmla="*/ 3958 w 3952"/>
                      <a:gd name="T77" fmla="*/ 3123 h 3501"/>
                      <a:gd name="T78" fmla="*/ 3964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8 w 3791"/>
                      <a:gd name="T1" fmla="*/ 2416 h 3363"/>
                      <a:gd name="T2" fmla="*/ 420 w 3791"/>
                      <a:gd name="T3" fmla="*/ 2062 h 3363"/>
                      <a:gd name="T4" fmla="*/ 216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0 w 3791"/>
                      <a:gd name="T15" fmla="*/ 246 h 3363"/>
                      <a:gd name="T16" fmla="*/ 582 w 3791"/>
                      <a:gd name="T17" fmla="*/ 48 h 3363"/>
                      <a:gd name="T18" fmla="*/ 1031 w 3791"/>
                      <a:gd name="T19" fmla="*/ 6 h 3363"/>
                      <a:gd name="T20" fmla="*/ 1548 w 3791"/>
                      <a:gd name="T21" fmla="*/ 120 h 3363"/>
                      <a:gd name="T22" fmla="*/ 2094 w 3791"/>
                      <a:gd name="T23" fmla="*/ 378 h 3363"/>
                      <a:gd name="T24" fmla="*/ 2639 w 3791"/>
                      <a:gd name="T25" fmla="*/ 773 h 3363"/>
                      <a:gd name="T26" fmla="*/ 3125 w 3791"/>
                      <a:gd name="T27" fmla="*/ 1265 h 3363"/>
                      <a:gd name="T28" fmla="*/ 3389 w 3791"/>
                      <a:gd name="T29" fmla="*/ 1625 h 3363"/>
                      <a:gd name="T30" fmla="*/ 3593 w 3791"/>
                      <a:gd name="T31" fmla="*/ 1984 h 3363"/>
                      <a:gd name="T32" fmla="*/ 3731 w 3791"/>
                      <a:gd name="T33" fmla="*/ 2344 h 3363"/>
                      <a:gd name="T34" fmla="*/ 3797 w 3791"/>
                      <a:gd name="T35" fmla="*/ 2686 h 3363"/>
                      <a:gd name="T36" fmla="*/ 3761 w 3791"/>
                      <a:gd name="T37" fmla="*/ 3105 h 3363"/>
                      <a:gd name="T38" fmla="*/ 3640 w 3791"/>
                      <a:gd name="T39" fmla="*/ 3363 h 3363"/>
                      <a:gd name="T40" fmla="*/ 3791 w 3791"/>
                      <a:gd name="T41" fmla="*/ 2967 h 3363"/>
                      <a:gd name="T42" fmla="*/ 3803 w 3791"/>
                      <a:gd name="T43" fmla="*/ 2794 h 3363"/>
                      <a:gd name="T44" fmla="*/ 3761 w 3791"/>
                      <a:gd name="T45" fmla="*/ 2458 h 3363"/>
                      <a:gd name="T46" fmla="*/ 3647 w 3791"/>
                      <a:gd name="T47" fmla="*/ 2104 h 3363"/>
                      <a:gd name="T48" fmla="*/ 3467 w 3791"/>
                      <a:gd name="T49" fmla="*/ 1739 h 3363"/>
                      <a:gd name="T50" fmla="*/ 3221 w 3791"/>
                      <a:gd name="T51" fmla="*/ 1385 h 3363"/>
                      <a:gd name="T52" fmla="*/ 2813 w 3791"/>
                      <a:gd name="T53" fmla="*/ 929 h 3363"/>
                      <a:gd name="T54" fmla="*/ 2279 w 3791"/>
                      <a:gd name="T55" fmla="*/ 492 h 3363"/>
                      <a:gd name="T56" fmla="*/ 1727 w 3791"/>
                      <a:gd name="T57" fmla="*/ 192 h 3363"/>
                      <a:gd name="T58" fmla="*/ 1194 w 3791"/>
                      <a:gd name="T59" fmla="*/ 24 h 3363"/>
                      <a:gd name="T60" fmla="*/ 719 w 3791"/>
                      <a:gd name="T61" fmla="*/ 12 h 3363"/>
                      <a:gd name="T62" fmla="*/ 336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2 w 3791"/>
                      <a:gd name="T73" fmla="*/ 1583 h 3363"/>
                      <a:gd name="T74" fmla="*/ 342 w 3791"/>
                      <a:gd name="T75" fmla="*/ 1942 h 3363"/>
                      <a:gd name="T76" fmla="*/ 582 w 3791"/>
                      <a:gd name="T77" fmla="*/ 2302 h 3363"/>
                      <a:gd name="T78" fmla="*/ 990 w 3791"/>
                      <a:gd name="T79" fmla="*/ 2758 h 3363"/>
                      <a:gd name="T80" fmla="*/ 1601 w 3791"/>
                      <a:gd name="T81" fmla="*/ 3237 h 3363"/>
                      <a:gd name="T82" fmla="*/ 1601 w 3791"/>
                      <a:gd name="T83" fmla="*/ 3237 h 3363"/>
                      <a:gd name="T84" fmla="*/ 996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0 w 3527"/>
                      <a:gd name="T1" fmla="*/ 2146 h 3225"/>
                      <a:gd name="T2" fmla="*/ 318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8 w 3527"/>
                      <a:gd name="T15" fmla="*/ 150 h 3225"/>
                      <a:gd name="T16" fmla="*/ 671 w 3527"/>
                      <a:gd name="T17" fmla="*/ 12 h 3225"/>
                      <a:gd name="T18" fmla="*/ 1115 w 3527"/>
                      <a:gd name="T19" fmla="*/ 24 h 3225"/>
                      <a:gd name="T20" fmla="*/ 1613 w 3527"/>
                      <a:gd name="T21" fmla="*/ 174 h 3225"/>
                      <a:gd name="T22" fmla="*/ 2123 w 3527"/>
                      <a:gd name="T23" fmla="*/ 456 h 3225"/>
                      <a:gd name="T24" fmla="*/ 2621 w 3527"/>
                      <a:gd name="T25" fmla="*/ 857 h 3225"/>
                      <a:gd name="T26" fmla="*/ 3083 w 3527"/>
                      <a:gd name="T27" fmla="*/ 1391 h 3225"/>
                      <a:gd name="T28" fmla="*/ 3286 w 3527"/>
                      <a:gd name="T29" fmla="*/ 1726 h 3225"/>
                      <a:gd name="T30" fmla="*/ 3437 w 3527"/>
                      <a:gd name="T31" fmla="*/ 2062 h 3225"/>
                      <a:gd name="T32" fmla="*/ 3520 w 3527"/>
                      <a:gd name="T33" fmla="*/ 2386 h 3225"/>
                      <a:gd name="T34" fmla="*/ 3532 w 3527"/>
                      <a:gd name="T35" fmla="*/ 2680 h 3225"/>
                      <a:gd name="T36" fmla="*/ 3485 w 3527"/>
                      <a:gd name="T37" fmla="*/ 2931 h 3225"/>
                      <a:gd name="T38" fmla="*/ 3370 w 3527"/>
                      <a:gd name="T39" fmla="*/ 3141 h 3225"/>
                      <a:gd name="T40" fmla="*/ 3292 w 3527"/>
                      <a:gd name="T41" fmla="*/ 3225 h 3225"/>
                      <a:gd name="T42" fmla="*/ 3322 w 3527"/>
                      <a:gd name="T43" fmla="*/ 3201 h 3225"/>
                      <a:gd name="T44" fmla="*/ 3455 w 3527"/>
                      <a:gd name="T45" fmla="*/ 3009 h 3225"/>
                      <a:gd name="T46" fmla="*/ 3526 w 3527"/>
                      <a:gd name="T47" fmla="*/ 2769 h 3225"/>
                      <a:gd name="T48" fmla="*/ 3532 w 3527"/>
                      <a:gd name="T49" fmla="*/ 2488 h 3225"/>
                      <a:gd name="T50" fmla="*/ 3473 w 3527"/>
                      <a:gd name="T51" fmla="*/ 2170 h 3225"/>
                      <a:gd name="T52" fmla="*/ 3346 w 3527"/>
                      <a:gd name="T53" fmla="*/ 1834 h 3225"/>
                      <a:gd name="T54" fmla="*/ 3155 w 3527"/>
                      <a:gd name="T55" fmla="*/ 1499 h 3225"/>
                      <a:gd name="T56" fmla="*/ 2825 w 3527"/>
                      <a:gd name="T57" fmla="*/ 1061 h 3225"/>
                      <a:gd name="T58" fmla="*/ 2291 w 3527"/>
                      <a:gd name="T59" fmla="*/ 575 h 3225"/>
                      <a:gd name="T60" fmla="*/ 1781 w 3527"/>
                      <a:gd name="T61" fmla="*/ 252 h 3225"/>
                      <a:gd name="T62" fmla="*/ 1277 w 3527"/>
                      <a:gd name="T63" fmla="*/ 60 h 3225"/>
                      <a:gd name="T64" fmla="*/ 810 w 3527"/>
                      <a:gd name="T65" fmla="*/ 0 h 3225"/>
                      <a:gd name="T66" fmla="*/ 419 w 3527"/>
                      <a:gd name="T67" fmla="*/ 84 h 3225"/>
                      <a:gd name="T68" fmla="*/ 168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2 w 3527"/>
                      <a:gd name="T79" fmla="*/ 1708 h 3225"/>
                      <a:gd name="T80" fmla="*/ 455 w 3527"/>
                      <a:gd name="T81" fmla="*/ 2038 h 3225"/>
                      <a:gd name="T82" fmla="*/ 917 w 3527"/>
                      <a:gd name="T83" fmla="*/ 2572 h 3225"/>
                      <a:gd name="T84" fmla="*/ 1259 w 3527"/>
                      <a:gd name="T85" fmla="*/ 2865 h 3225"/>
                      <a:gd name="T86" fmla="*/ 1613 w 3527"/>
                      <a:gd name="T87" fmla="*/ 3099 h 3225"/>
                      <a:gd name="T88" fmla="*/ 1859 w 3527"/>
                      <a:gd name="T89" fmla="*/ 3225 h 3225"/>
                      <a:gd name="T90" fmla="*/ 1499 w 3527"/>
                      <a:gd name="T91" fmla="*/ 3027 h 3225"/>
                      <a:gd name="T92" fmla="*/ 1146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58 w 4251"/>
                        <a:gd name="T1" fmla="*/ 3237 h 3794"/>
                        <a:gd name="T2" fmla="*/ 4216 w 4251"/>
                        <a:gd name="T3" fmla="*/ 2961 h 3794"/>
                        <a:gd name="T4" fmla="*/ 4133 w 4251"/>
                        <a:gd name="T5" fmla="*/ 2679 h 3794"/>
                        <a:gd name="T6" fmla="*/ 4012 w 4251"/>
                        <a:gd name="T7" fmla="*/ 2391 h 3794"/>
                        <a:gd name="T8" fmla="*/ 3857 w 4251"/>
                        <a:gd name="T9" fmla="*/ 2098 h 3794"/>
                        <a:gd name="T10" fmla="*/ 3670 w 4251"/>
                        <a:gd name="T11" fmla="*/ 1810 h 3794"/>
                        <a:gd name="T12" fmla="*/ 3449 w 4251"/>
                        <a:gd name="T13" fmla="*/ 1528 h 3794"/>
                        <a:gd name="T14" fmla="*/ 3203 w 4251"/>
                        <a:gd name="T15" fmla="*/ 1252 h 3794"/>
                        <a:gd name="T16" fmla="*/ 2867 w 4251"/>
                        <a:gd name="T17" fmla="*/ 935 h 3794"/>
                        <a:gd name="T18" fmla="*/ 2441 w 4251"/>
                        <a:gd name="T19" fmla="*/ 605 h 3794"/>
                        <a:gd name="T20" fmla="*/ 1997 w 4251"/>
                        <a:gd name="T21" fmla="*/ 341 h 3794"/>
                        <a:gd name="T22" fmla="*/ 1554 w 4251"/>
                        <a:gd name="T23" fmla="*/ 143 h 3794"/>
                        <a:gd name="T24" fmla="*/ 1127 w 4251"/>
                        <a:gd name="T25" fmla="*/ 35 h 3794"/>
                        <a:gd name="T26" fmla="*/ 743 w 4251"/>
                        <a:gd name="T27" fmla="*/ 0 h 3794"/>
                        <a:gd name="T28" fmla="*/ 402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4 w 4251"/>
                        <a:gd name="T35" fmla="*/ 101 h 3794"/>
                        <a:gd name="T36" fmla="*/ 588 w 4251"/>
                        <a:gd name="T37" fmla="*/ 18 h 3794"/>
                        <a:gd name="T38" fmla="*/ 960 w 4251"/>
                        <a:gd name="T39" fmla="*/ 18 h 3794"/>
                        <a:gd name="T40" fmla="*/ 1361 w 4251"/>
                        <a:gd name="T41" fmla="*/ 95 h 3794"/>
                        <a:gd name="T42" fmla="*/ 1787 w 4251"/>
                        <a:gd name="T43" fmla="*/ 245 h 3794"/>
                        <a:gd name="T44" fmla="*/ 2219 w 4251"/>
                        <a:gd name="T45" fmla="*/ 467 h 3794"/>
                        <a:gd name="T46" fmla="*/ 2651 w 4251"/>
                        <a:gd name="T47" fmla="*/ 761 h 3794"/>
                        <a:gd name="T48" fmla="*/ 3070 w 4251"/>
                        <a:gd name="T49" fmla="*/ 1120 h 3794"/>
                        <a:gd name="T50" fmla="*/ 3328 w 4251"/>
                        <a:gd name="T51" fmla="*/ 1390 h 3794"/>
                        <a:gd name="T52" fmla="*/ 3563 w 4251"/>
                        <a:gd name="T53" fmla="*/ 1666 h 3794"/>
                        <a:gd name="T54" fmla="*/ 3766 w 4251"/>
                        <a:gd name="T55" fmla="*/ 1954 h 3794"/>
                        <a:gd name="T56" fmla="*/ 3934 w 4251"/>
                        <a:gd name="T57" fmla="*/ 2247 h 3794"/>
                        <a:gd name="T58" fmla="*/ 4072 w 4251"/>
                        <a:gd name="T59" fmla="*/ 2535 h 3794"/>
                        <a:gd name="T60" fmla="*/ 4175 w 4251"/>
                        <a:gd name="T61" fmla="*/ 2823 h 3794"/>
                        <a:gd name="T62" fmla="*/ 4234 w 4251"/>
                        <a:gd name="T63" fmla="*/ 3105 h 3794"/>
                        <a:gd name="T64" fmla="*/ 4258 w 4251"/>
                        <a:gd name="T65" fmla="*/ 3368 h 3794"/>
                        <a:gd name="T66" fmla="*/ 4246 w 4251"/>
                        <a:gd name="T67" fmla="*/ 3590 h 3794"/>
                        <a:gd name="T68" fmla="*/ 4198 w 4251"/>
                        <a:gd name="T69" fmla="*/ 3794 h 3794"/>
                        <a:gd name="T70" fmla="*/ 4228 w 4251"/>
                        <a:gd name="T71" fmla="*/ 3692 h 3794"/>
                        <a:gd name="T72" fmla="*/ 4258 w 4251"/>
                        <a:gd name="T73" fmla="*/ 3482 h 3794"/>
                        <a:gd name="T74" fmla="*/ 4264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sk-SK"/>
                    </a:p>
                  </p:txBody>
                </p:sp>
                <p:grpSp>
                  <p:nvGrpSpPr>
                    <p:cNvPr id="4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2 w 4108"/>
                          <a:gd name="T1" fmla="*/ 186 h 3657"/>
                          <a:gd name="T2" fmla="*/ 443 w 4108"/>
                          <a:gd name="T3" fmla="*/ 54 h 3657"/>
                          <a:gd name="T4" fmla="*/ 773 w 4108"/>
                          <a:gd name="T5" fmla="*/ 6 h 3657"/>
                          <a:gd name="T6" fmla="*/ 1140 w 4108"/>
                          <a:gd name="T7" fmla="*/ 36 h 3657"/>
                          <a:gd name="T8" fmla="*/ 1542 w 4108"/>
                          <a:gd name="T9" fmla="*/ 144 h 3657"/>
                          <a:gd name="T10" fmla="*/ 1955 w 4108"/>
                          <a:gd name="T11" fmla="*/ 324 h 3657"/>
                          <a:gd name="T12" fmla="*/ 2375 w 4108"/>
                          <a:gd name="T13" fmla="*/ 570 h 3657"/>
                          <a:gd name="T14" fmla="*/ 2789 w 4108"/>
                          <a:gd name="T15" fmla="*/ 888 h 3657"/>
                          <a:gd name="T16" fmla="*/ 3113 w 4108"/>
                          <a:gd name="T17" fmla="*/ 1193 h 3657"/>
                          <a:gd name="T18" fmla="*/ 3347 w 4108"/>
                          <a:gd name="T19" fmla="*/ 1451 h 3657"/>
                          <a:gd name="T20" fmla="*/ 3551 w 4108"/>
                          <a:gd name="T21" fmla="*/ 1721 h 3657"/>
                          <a:gd name="T22" fmla="*/ 3731 w 4108"/>
                          <a:gd name="T23" fmla="*/ 1997 h 3657"/>
                          <a:gd name="T24" fmla="*/ 3875 w 4108"/>
                          <a:gd name="T25" fmla="*/ 2272 h 3657"/>
                          <a:gd name="T26" fmla="*/ 3989 w 4108"/>
                          <a:gd name="T27" fmla="*/ 2548 h 3657"/>
                          <a:gd name="T28" fmla="*/ 4073 w 4108"/>
                          <a:gd name="T29" fmla="*/ 2818 h 3657"/>
                          <a:gd name="T30" fmla="*/ 4115 w 4108"/>
                          <a:gd name="T31" fmla="*/ 3070 h 3657"/>
                          <a:gd name="T32" fmla="*/ 4115 w 4108"/>
                          <a:gd name="T33" fmla="*/ 3321 h 3657"/>
                          <a:gd name="T34" fmla="*/ 4073 w 4108"/>
                          <a:gd name="T35" fmla="*/ 3549 h 3657"/>
                          <a:gd name="T36" fmla="*/ 4043 w 4108"/>
                          <a:gd name="T37" fmla="*/ 3657 h 3657"/>
                          <a:gd name="T38" fmla="*/ 4103 w 4108"/>
                          <a:gd name="T39" fmla="*/ 3447 h 3657"/>
                          <a:gd name="T40" fmla="*/ 4121 w 4108"/>
                          <a:gd name="T41" fmla="*/ 3213 h 3657"/>
                          <a:gd name="T42" fmla="*/ 4115 w 4108"/>
                          <a:gd name="T43" fmla="*/ 3070 h 3657"/>
                          <a:gd name="T44" fmla="*/ 4073 w 4108"/>
                          <a:gd name="T45" fmla="*/ 2812 h 3657"/>
                          <a:gd name="T46" fmla="*/ 3995 w 4108"/>
                          <a:gd name="T47" fmla="*/ 2548 h 3657"/>
                          <a:gd name="T48" fmla="*/ 3881 w 4108"/>
                          <a:gd name="T49" fmla="*/ 2272 h 3657"/>
                          <a:gd name="T50" fmla="*/ 3737 w 4108"/>
                          <a:gd name="T51" fmla="*/ 1997 h 3657"/>
                          <a:gd name="T52" fmla="*/ 3557 w 4108"/>
                          <a:gd name="T53" fmla="*/ 1721 h 3657"/>
                          <a:gd name="T54" fmla="*/ 3353 w 4108"/>
                          <a:gd name="T55" fmla="*/ 1451 h 3657"/>
                          <a:gd name="T56" fmla="*/ 3119 w 4108"/>
                          <a:gd name="T57" fmla="*/ 1187 h 3657"/>
                          <a:gd name="T58" fmla="*/ 2801 w 4108"/>
                          <a:gd name="T59" fmla="*/ 888 h 3657"/>
                          <a:gd name="T60" fmla="*/ 2394 w 4108"/>
                          <a:gd name="T61" fmla="*/ 576 h 3657"/>
                          <a:gd name="T62" fmla="*/ 1973 w 4108"/>
                          <a:gd name="T63" fmla="*/ 330 h 3657"/>
                          <a:gd name="T64" fmla="*/ 1548 w 4108"/>
                          <a:gd name="T65" fmla="*/ 144 h 3657"/>
                          <a:gd name="T66" fmla="*/ 1134 w 4108"/>
                          <a:gd name="T67" fmla="*/ 30 h 3657"/>
                          <a:gd name="T68" fmla="*/ 755 w 4108"/>
                          <a:gd name="T69" fmla="*/ 0 h 3657"/>
                          <a:gd name="T70" fmla="*/ 432 w 4108"/>
                          <a:gd name="T71" fmla="*/ 54 h 3657"/>
                          <a:gd name="T72" fmla="*/ 162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sk-SK"/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2 w 1537"/>
                            <a:gd name="T1" fmla="*/ 1264 h 1768"/>
                            <a:gd name="T2" fmla="*/ 1061 w 1537"/>
                            <a:gd name="T3" fmla="*/ 1402 h 1768"/>
                            <a:gd name="T4" fmla="*/ 1218 w 1537"/>
                            <a:gd name="T5" fmla="*/ 1528 h 1768"/>
                            <a:gd name="T6" fmla="*/ 1373 w 1537"/>
                            <a:gd name="T7" fmla="*/ 1654 h 1768"/>
                            <a:gd name="T8" fmla="*/ 1536 w 1537"/>
                            <a:gd name="T9" fmla="*/ 1768 h 1768"/>
                            <a:gd name="T10" fmla="*/ 1542 w 1537"/>
                            <a:gd name="T11" fmla="*/ 1768 h 1768"/>
                            <a:gd name="T12" fmla="*/ 1379 w 1537"/>
                            <a:gd name="T13" fmla="*/ 1654 h 1768"/>
                            <a:gd name="T14" fmla="*/ 1224 w 1537"/>
                            <a:gd name="T15" fmla="*/ 1534 h 1768"/>
                            <a:gd name="T16" fmla="*/ 1067 w 1537"/>
                            <a:gd name="T17" fmla="*/ 1402 h 1768"/>
                            <a:gd name="T18" fmla="*/ 918 w 1537"/>
                            <a:gd name="T19" fmla="*/ 1258 h 1768"/>
                            <a:gd name="T20" fmla="*/ 767 w 1537"/>
                            <a:gd name="T21" fmla="*/ 1115 h 1768"/>
                            <a:gd name="T22" fmla="*/ 630 w 1537"/>
                            <a:gd name="T23" fmla="*/ 959 h 1768"/>
                            <a:gd name="T24" fmla="*/ 498 w 1537"/>
                            <a:gd name="T25" fmla="*/ 803 h 1768"/>
                            <a:gd name="T26" fmla="*/ 378 w 1537"/>
                            <a:gd name="T27" fmla="*/ 647 h 1768"/>
                            <a:gd name="T28" fmla="*/ 270 w 1537"/>
                            <a:gd name="T29" fmla="*/ 485 h 1768"/>
                            <a:gd name="T30" fmla="*/ 168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8 w 1537"/>
                            <a:gd name="T41" fmla="*/ 335 h 1768"/>
                            <a:gd name="T42" fmla="*/ 270 w 1537"/>
                            <a:gd name="T43" fmla="*/ 491 h 1768"/>
                            <a:gd name="T44" fmla="*/ 378 w 1537"/>
                            <a:gd name="T45" fmla="*/ 653 h 1768"/>
                            <a:gd name="T46" fmla="*/ 498 w 1537"/>
                            <a:gd name="T47" fmla="*/ 809 h 1768"/>
                            <a:gd name="T48" fmla="*/ 630 w 1537"/>
                            <a:gd name="T49" fmla="*/ 965 h 1768"/>
                            <a:gd name="T50" fmla="*/ 767 w 1537"/>
                            <a:gd name="T51" fmla="*/ 1121 h 1768"/>
                            <a:gd name="T52" fmla="*/ 912 w 1537"/>
                            <a:gd name="T53" fmla="*/ 1264 h 1768"/>
                            <a:gd name="T54" fmla="*/ 912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3" y="1808"/>
                          <a:ext cx="3672" cy="2049"/>
                          <a:chOff x="8" y="1812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66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1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7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8" y="1862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1" y="1533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5" y="1354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0" y="999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6 w 1435"/>
                  <a:gd name="T1" fmla="*/ 1150 h 1618"/>
                  <a:gd name="T2" fmla="*/ 744 w 1435"/>
                  <a:gd name="T3" fmla="*/ 1019 h 1618"/>
                  <a:gd name="T4" fmla="*/ 612 w 1435"/>
                  <a:gd name="T5" fmla="*/ 875 h 1618"/>
                  <a:gd name="T6" fmla="*/ 492 w 1435"/>
                  <a:gd name="T7" fmla="*/ 737 h 1618"/>
                  <a:gd name="T8" fmla="*/ 378 w 1435"/>
                  <a:gd name="T9" fmla="*/ 593 h 1618"/>
                  <a:gd name="T10" fmla="*/ 276 w 1435"/>
                  <a:gd name="T11" fmla="*/ 443 h 1618"/>
                  <a:gd name="T12" fmla="*/ 174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4 w 1435"/>
                  <a:gd name="T23" fmla="*/ 305 h 1618"/>
                  <a:gd name="T24" fmla="*/ 270 w 1435"/>
                  <a:gd name="T25" fmla="*/ 449 h 1618"/>
                  <a:gd name="T26" fmla="*/ 378 w 1435"/>
                  <a:gd name="T27" fmla="*/ 593 h 1618"/>
                  <a:gd name="T28" fmla="*/ 492 w 1435"/>
                  <a:gd name="T29" fmla="*/ 737 h 1618"/>
                  <a:gd name="T30" fmla="*/ 612 w 1435"/>
                  <a:gd name="T31" fmla="*/ 881 h 1618"/>
                  <a:gd name="T32" fmla="*/ 738 w 1435"/>
                  <a:gd name="T33" fmla="*/ 1019 h 1618"/>
                  <a:gd name="T34" fmla="*/ 876 w 1435"/>
                  <a:gd name="T35" fmla="*/ 1150 h 1618"/>
                  <a:gd name="T36" fmla="*/ 1014 w 1435"/>
                  <a:gd name="T37" fmla="*/ 1276 h 1618"/>
                  <a:gd name="T38" fmla="*/ 1152 w 1435"/>
                  <a:gd name="T39" fmla="*/ 1396 h 1618"/>
                  <a:gd name="T40" fmla="*/ 1290 w 1435"/>
                  <a:gd name="T41" fmla="*/ 1510 h 1618"/>
                  <a:gd name="T42" fmla="*/ 1434 w 1435"/>
                  <a:gd name="T43" fmla="*/ 1618 h 1618"/>
                  <a:gd name="T44" fmla="*/ 1440 w 1435"/>
                  <a:gd name="T45" fmla="*/ 1618 h 1618"/>
                  <a:gd name="T46" fmla="*/ 1297 w 1435"/>
                  <a:gd name="T47" fmla="*/ 1510 h 1618"/>
                  <a:gd name="T48" fmla="*/ 1158 w 1435"/>
                  <a:gd name="T49" fmla="*/ 1396 h 1618"/>
                  <a:gd name="T50" fmla="*/ 1014 w 1435"/>
                  <a:gd name="T51" fmla="*/ 1276 h 1618"/>
                  <a:gd name="T52" fmla="*/ 876 w 1435"/>
                  <a:gd name="T53" fmla="*/ 1150 h 1618"/>
                  <a:gd name="T54" fmla="*/ 876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0 w 1668"/>
                  <a:gd name="T1" fmla="*/ 1463 h 2014"/>
                  <a:gd name="T2" fmla="*/ 791 w 1668"/>
                  <a:gd name="T3" fmla="*/ 1289 h 2014"/>
                  <a:gd name="T4" fmla="*/ 636 w 1668"/>
                  <a:gd name="T5" fmla="*/ 1115 h 2014"/>
                  <a:gd name="T6" fmla="*/ 491 w 1668"/>
                  <a:gd name="T7" fmla="*/ 929 h 2014"/>
                  <a:gd name="T8" fmla="*/ 366 w 1668"/>
                  <a:gd name="T9" fmla="*/ 743 h 2014"/>
                  <a:gd name="T10" fmla="*/ 252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2 w 1668"/>
                  <a:gd name="T25" fmla="*/ 569 h 2014"/>
                  <a:gd name="T26" fmla="*/ 366 w 1668"/>
                  <a:gd name="T27" fmla="*/ 755 h 2014"/>
                  <a:gd name="T28" fmla="*/ 491 w 1668"/>
                  <a:gd name="T29" fmla="*/ 935 h 2014"/>
                  <a:gd name="T30" fmla="*/ 636 w 1668"/>
                  <a:gd name="T31" fmla="*/ 1115 h 2014"/>
                  <a:gd name="T32" fmla="*/ 791 w 1668"/>
                  <a:gd name="T33" fmla="*/ 1295 h 2014"/>
                  <a:gd name="T34" fmla="*/ 960 w 1668"/>
                  <a:gd name="T35" fmla="*/ 1463 h 2014"/>
                  <a:gd name="T36" fmla="*/ 1133 w 1668"/>
                  <a:gd name="T37" fmla="*/ 1618 h 2014"/>
                  <a:gd name="T38" fmla="*/ 1307 w 1668"/>
                  <a:gd name="T39" fmla="*/ 1762 h 2014"/>
                  <a:gd name="T40" fmla="*/ 1487 w 1668"/>
                  <a:gd name="T41" fmla="*/ 1894 h 2014"/>
                  <a:gd name="T42" fmla="*/ 1667 w 1668"/>
                  <a:gd name="T43" fmla="*/ 2014 h 2014"/>
                  <a:gd name="T44" fmla="*/ 1673 w 1668"/>
                  <a:gd name="T45" fmla="*/ 2014 h 2014"/>
                  <a:gd name="T46" fmla="*/ 1487 w 1668"/>
                  <a:gd name="T47" fmla="*/ 1894 h 2014"/>
                  <a:gd name="T48" fmla="*/ 1307 w 1668"/>
                  <a:gd name="T49" fmla="*/ 1762 h 2014"/>
                  <a:gd name="T50" fmla="*/ 1133 w 1668"/>
                  <a:gd name="T51" fmla="*/ 1618 h 2014"/>
                  <a:gd name="T52" fmla="*/ 960 w 1668"/>
                  <a:gd name="T53" fmla="*/ 1463 h 2014"/>
                  <a:gd name="T54" fmla="*/ 960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mtClean="0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mtClean="0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3" y="2700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mtClean="0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mtClean="0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48" y="1326"/>
                <a:ext cx="259" cy="299"/>
                <a:chOff x="3042" y="1265"/>
                <a:chExt cx="367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sk-SK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5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k-SK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2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k-SK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1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k-SK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k-SK"/>
                </a:p>
              </p:txBody>
            </p:sp>
          </p:grpSp>
        </p:grpSp>
      </p:grpSp>
      <p:grpSp>
        <p:nvGrpSpPr>
          <p:cNvPr id="128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129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43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5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4 w 3271"/>
                    <a:gd name="T1" fmla="*/ 1990 h 3075"/>
                    <a:gd name="T2" fmla="*/ 187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0 w 3271"/>
                    <a:gd name="T13" fmla="*/ 216 h 3075"/>
                    <a:gd name="T14" fmla="*/ 510 w 3271"/>
                    <a:gd name="T15" fmla="*/ 42 h 3075"/>
                    <a:gd name="T16" fmla="*/ 894 w 3271"/>
                    <a:gd name="T17" fmla="*/ 6 h 3075"/>
                    <a:gd name="T18" fmla="*/ 1338 w 3271"/>
                    <a:gd name="T19" fmla="*/ 102 h 3075"/>
                    <a:gd name="T20" fmla="*/ 1812 w 3271"/>
                    <a:gd name="T21" fmla="*/ 324 h 3075"/>
                    <a:gd name="T22" fmla="*/ 2279 w 3271"/>
                    <a:gd name="T23" fmla="*/ 659 h 3075"/>
                    <a:gd name="T24" fmla="*/ 2777 w 3271"/>
                    <a:gd name="T25" fmla="*/ 1187 h 3075"/>
                    <a:gd name="T26" fmla="*/ 3094 w 3271"/>
                    <a:gd name="T27" fmla="*/ 1702 h 3075"/>
                    <a:gd name="T28" fmla="*/ 3215 w 3271"/>
                    <a:gd name="T29" fmla="*/ 2008 h 3075"/>
                    <a:gd name="T30" fmla="*/ 3269 w 3271"/>
                    <a:gd name="T31" fmla="*/ 2302 h 3075"/>
                    <a:gd name="T32" fmla="*/ 3263 w 3271"/>
                    <a:gd name="T33" fmla="*/ 2565 h 3075"/>
                    <a:gd name="T34" fmla="*/ 3197 w 3271"/>
                    <a:gd name="T35" fmla="*/ 2781 h 3075"/>
                    <a:gd name="T36" fmla="*/ 3077 w 3271"/>
                    <a:gd name="T37" fmla="*/ 2961 h 3075"/>
                    <a:gd name="T38" fmla="*/ 2927 w 3271"/>
                    <a:gd name="T39" fmla="*/ 3075 h 3075"/>
                    <a:gd name="T40" fmla="*/ 3077 w 3271"/>
                    <a:gd name="T41" fmla="*/ 2967 h 3075"/>
                    <a:gd name="T42" fmla="*/ 3203 w 3271"/>
                    <a:gd name="T43" fmla="*/ 2787 h 3075"/>
                    <a:gd name="T44" fmla="*/ 3269 w 3271"/>
                    <a:gd name="T45" fmla="*/ 2565 h 3075"/>
                    <a:gd name="T46" fmla="*/ 3275 w 3271"/>
                    <a:gd name="T47" fmla="*/ 2302 h 3075"/>
                    <a:gd name="T48" fmla="*/ 3221 w 3271"/>
                    <a:gd name="T49" fmla="*/ 2008 h 3075"/>
                    <a:gd name="T50" fmla="*/ 3100 w 3271"/>
                    <a:gd name="T51" fmla="*/ 1702 h 3075"/>
                    <a:gd name="T52" fmla="*/ 2783 w 3271"/>
                    <a:gd name="T53" fmla="*/ 1181 h 3075"/>
                    <a:gd name="T54" fmla="*/ 2285 w 3271"/>
                    <a:gd name="T55" fmla="*/ 653 h 3075"/>
                    <a:gd name="T56" fmla="*/ 1812 w 3271"/>
                    <a:gd name="T57" fmla="*/ 318 h 3075"/>
                    <a:gd name="T58" fmla="*/ 1338 w 3271"/>
                    <a:gd name="T59" fmla="*/ 96 h 3075"/>
                    <a:gd name="T60" fmla="*/ 894 w 3271"/>
                    <a:gd name="T61" fmla="*/ 0 h 3075"/>
                    <a:gd name="T62" fmla="*/ 504 w 3271"/>
                    <a:gd name="T63" fmla="*/ 36 h 3075"/>
                    <a:gd name="T64" fmla="*/ 205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1 w 3271"/>
                    <a:gd name="T75" fmla="*/ 1474 h 3075"/>
                    <a:gd name="T76" fmla="*/ 354 w 3271"/>
                    <a:gd name="T77" fmla="*/ 1786 h 3075"/>
                    <a:gd name="T78" fmla="*/ 852 w 3271"/>
                    <a:gd name="T79" fmla="*/ 2380 h 3075"/>
                    <a:gd name="T80" fmla="*/ 1248 w 3271"/>
                    <a:gd name="T81" fmla="*/ 2709 h 3075"/>
                    <a:gd name="T82" fmla="*/ 1661 w 3271"/>
                    <a:gd name="T83" fmla="*/ 2961 h 3075"/>
                    <a:gd name="T84" fmla="*/ 1943 w 3271"/>
                    <a:gd name="T85" fmla="*/ 3075 h 3075"/>
                    <a:gd name="T86" fmla="*/ 1530 w 3271"/>
                    <a:gd name="T87" fmla="*/ 2889 h 3075"/>
                    <a:gd name="T88" fmla="*/ 1121 w 3271"/>
                    <a:gd name="T89" fmla="*/ 2607 h 3075"/>
                    <a:gd name="T90" fmla="*/ 852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grpSp>
              <p:nvGrpSpPr>
                <p:cNvPr id="15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5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58 w 3952"/>
                      <a:gd name="T1" fmla="*/ 2860 h 3501"/>
                      <a:gd name="T2" fmla="*/ 3922 w 3952"/>
                      <a:gd name="T3" fmla="*/ 2614 h 3501"/>
                      <a:gd name="T4" fmla="*/ 3851 w 3952"/>
                      <a:gd name="T5" fmla="*/ 2368 h 3501"/>
                      <a:gd name="T6" fmla="*/ 3742 w 3952"/>
                      <a:gd name="T7" fmla="*/ 2110 h 3501"/>
                      <a:gd name="T8" fmla="*/ 3604 w 3952"/>
                      <a:gd name="T9" fmla="*/ 1853 h 3501"/>
                      <a:gd name="T10" fmla="*/ 3442 w 3952"/>
                      <a:gd name="T11" fmla="*/ 1595 h 3501"/>
                      <a:gd name="T12" fmla="*/ 3251 w 3952"/>
                      <a:gd name="T13" fmla="*/ 1343 h 3501"/>
                      <a:gd name="T14" fmla="*/ 3034 w 3952"/>
                      <a:gd name="T15" fmla="*/ 1103 h 3501"/>
                      <a:gd name="T16" fmla="*/ 2729 w 3952"/>
                      <a:gd name="T17" fmla="*/ 815 h 3501"/>
                      <a:gd name="T18" fmla="*/ 2339 w 3952"/>
                      <a:gd name="T19" fmla="*/ 522 h 3501"/>
                      <a:gd name="T20" fmla="*/ 1949 w 3952"/>
                      <a:gd name="T21" fmla="*/ 288 h 3501"/>
                      <a:gd name="T22" fmla="*/ 1560 w 3952"/>
                      <a:gd name="T23" fmla="*/ 126 h 3501"/>
                      <a:gd name="T24" fmla="*/ 1188 w 3952"/>
                      <a:gd name="T25" fmla="*/ 24 h 3501"/>
                      <a:gd name="T26" fmla="*/ 840 w 3952"/>
                      <a:gd name="T27" fmla="*/ 0 h 3501"/>
                      <a:gd name="T28" fmla="*/ 528 w 3952"/>
                      <a:gd name="T29" fmla="*/ 48 h 3501"/>
                      <a:gd name="T30" fmla="*/ 264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0 w 3952"/>
                      <a:gd name="T39" fmla="*/ 174 h 3501"/>
                      <a:gd name="T40" fmla="*/ 528 w 3952"/>
                      <a:gd name="T41" fmla="*/ 48 h 3501"/>
                      <a:gd name="T42" fmla="*/ 840 w 3952"/>
                      <a:gd name="T43" fmla="*/ 6 h 3501"/>
                      <a:gd name="T44" fmla="*/ 1188 w 3952"/>
                      <a:gd name="T45" fmla="*/ 30 h 3501"/>
                      <a:gd name="T46" fmla="*/ 1560 w 3952"/>
                      <a:gd name="T47" fmla="*/ 132 h 3501"/>
                      <a:gd name="T48" fmla="*/ 1949 w 3952"/>
                      <a:gd name="T49" fmla="*/ 294 h 3501"/>
                      <a:gd name="T50" fmla="*/ 2339 w 3952"/>
                      <a:gd name="T51" fmla="*/ 528 h 3501"/>
                      <a:gd name="T52" fmla="*/ 2723 w 3952"/>
                      <a:gd name="T53" fmla="*/ 821 h 3501"/>
                      <a:gd name="T54" fmla="*/ 3136 w 3952"/>
                      <a:gd name="T55" fmla="*/ 1223 h 3501"/>
                      <a:gd name="T56" fmla="*/ 3346 w 3952"/>
                      <a:gd name="T57" fmla="*/ 1469 h 3501"/>
                      <a:gd name="T58" fmla="*/ 3521 w 3952"/>
                      <a:gd name="T59" fmla="*/ 1727 h 3501"/>
                      <a:gd name="T60" fmla="*/ 3676 w 3952"/>
                      <a:gd name="T61" fmla="*/ 1984 h 3501"/>
                      <a:gd name="T62" fmla="*/ 3796 w 3952"/>
                      <a:gd name="T63" fmla="*/ 2236 h 3501"/>
                      <a:gd name="T64" fmla="*/ 3887 w 3952"/>
                      <a:gd name="T65" fmla="*/ 2494 h 3501"/>
                      <a:gd name="T66" fmla="*/ 3946 w 3952"/>
                      <a:gd name="T67" fmla="*/ 2740 h 3501"/>
                      <a:gd name="T68" fmla="*/ 3964 w 3952"/>
                      <a:gd name="T69" fmla="*/ 2973 h 3501"/>
                      <a:gd name="T70" fmla="*/ 3934 w 3952"/>
                      <a:gd name="T71" fmla="*/ 3255 h 3501"/>
                      <a:gd name="T72" fmla="*/ 3845 w 3952"/>
                      <a:gd name="T73" fmla="*/ 3501 h 3501"/>
                      <a:gd name="T74" fmla="*/ 3898 w 3952"/>
                      <a:gd name="T75" fmla="*/ 3387 h 3501"/>
                      <a:gd name="T76" fmla="*/ 3958 w 3952"/>
                      <a:gd name="T77" fmla="*/ 3123 h 3501"/>
                      <a:gd name="T78" fmla="*/ 3964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6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8 w 3791"/>
                      <a:gd name="T1" fmla="*/ 2416 h 3363"/>
                      <a:gd name="T2" fmla="*/ 420 w 3791"/>
                      <a:gd name="T3" fmla="*/ 2062 h 3363"/>
                      <a:gd name="T4" fmla="*/ 216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0 w 3791"/>
                      <a:gd name="T15" fmla="*/ 246 h 3363"/>
                      <a:gd name="T16" fmla="*/ 582 w 3791"/>
                      <a:gd name="T17" fmla="*/ 48 h 3363"/>
                      <a:gd name="T18" fmla="*/ 1031 w 3791"/>
                      <a:gd name="T19" fmla="*/ 6 h 3363"/>
                      <a:gd name="T20" fmla="*/ 1548 w 3791"/>
                      <a:gd name="T21" fmla="*/ 120 h 3363"/>
                      <a:gd name="T22" fmla="*/ 2094 w 3791"/>
                      <a:gd name="T23" fmla="*/ 378 h 3363"/>
                      <a:gd name="T24" fmla="*/ 2639 w 3791"/>
                      <a:gd name="T25" fmla="*/ 773 h 3363"/>
                      <a:gd name="T26" fmla="*/ 3125 w 3791"/>
                      <a:gd name="T27" fmla="*/ 1265 h 3363"/>
                      <a:gd name="T28" fmla="*/ 3389 w 3791"/>
                      <a:gd name="T29" fmla="*/ 1625 h 3363"/>
                      <a:gd name="T30" fmla="*/ 3593 w 3791"/>
                      <a:gd name="T31" fmla="*/ 1984 h 3363"/>
                      <a:gd name="T32" fmla="*/ 3731 w 3791"/>
                      <a:gd name="T33" fmla="*/ 2344 h 3363"/>
                      <a:gd name="T34" fmla="*/ 3797 w 3791"/>
                      <a:gd name="T35" fmla="*/ 2686 h 3363"/>
                      <a:gd name="T36" fmla="*/ 3761 w 3791"/>
                      <a:gd name="T37" fmla="*/ 3105 h 3363"/>
                      <a:gd name="T38" fmla="*/ 3640 w 3791"/>
                      <a:gd name="T39" fmla="*/ 3363 h 3363"/>
                      <a:gd name="T40" fmla="*/ 3791 w 3791"/>
                      <a:gd name="T41" fmla="*/ 2967 h 3363"/>
                      <a:gd name="T42" fmla="*/ 3803 w 3791"/>
                      <a:gd name="T43" fmla="*/ 2794 h 3363"/>
                      <a:gd name="T44" fmla="*/ 3761 w 3791"/>
                      <a:gd name="T45" fmla="*/ 2458 h 3363"/>
                      <a:gd name="T46" fmla="*/ 3647 w 3791"/>
                      <a:gd name="T47" fmla="*/ 2104 h 3363"/>
                      <a:gd name="T48" fmla="*/ 3467 w 3791"/>
                      <a:gd name="T49" fmla="*/ 1739 h 3363"/>
                      <a:gd name="T50" fmla="*/ 3221 w 3791"/>
                      <a:gd name="T51" fmla="*/ 1385 h 3363"/>
                      <a:gd name="T52" fmla="*/ 2813 w 3791"/>
                      <a:gd name="T53" fmla="*/ 929 h 3363"/>
                      <a:gd name="T54" fmla="*/ 2279 w 3791"/>
                      <a:gd name="T55" fmla="*/ 492 h 3363"/>
                      <a:gd name="T56" fmla="*/ 1727 w 3791"/>
                      <a:gd name="T57" fmla="*/ 192 h 3363"/>
                      <a:gd name="T58" fmla="*/ 1194 w 3791"/>
                      <a:gd name="T59" fmla="*/ 24 h 3363"/>
                      <a:gd name="T60" fmla="*/ 719 w 3791"/>
                      <a:gd name="T61" fmla="*/ 12 h 3363"/>
                      <a:gd name="T62" fmla="*/ 336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2 w 3791"/>
                      <a:gd name="T73" fmla="*/ 1583 h 3363"/>
                      <a:gd name="T74" fmla="*/ 342 w 3791"/>
                      <a:gd name="T75" fmla="*/ 1942 h 3363"/>
                      <a:gd name="T76" fmla="*/ 582 w 3791"/>
                      <a:gd name="T77" fmla="*/ 2302 h 3363"/>
                      <a:gd name="T78" fmla="*/ 990 w 3791"/>
                      <a:gd name="T79" fmla="*/ 2758 h 3363"/>
                      <a:gd name="T80" fmla="*/ 1601 w 3791"/>
                      <a:gd name="T81" fmla="*/ 3237 h 3363"/>
                      <a:gd name="T82" fmla="*/ 1601 w 3791"/>
                      <a:gd name="T83" fmla="*/ 3237 h 3363"/>
                      <a:gd name="T84" fmla="*/ 996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6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0 w 3527"/>
                      <a:gd name="T1" fmla="*/ 2146 h 3225"/>
                      <a:gd name="T2" fmla="*/ 318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8 w 3527"/>
                      <a:gd name="T15" fmla="*/ 150 h 3225"/>
                      <a:gd name="T16" fmla="*/ 671 w 3527"/>
                      <a:gd name="T17" fmla="*/ 12 h 3225"/>
                      <a:gd name="T18" fmla="*/ 1115 w 3527"/>
                      <a:gd name="T19" fmla="*/ 24 h 3225"/>
                      <a:gd name="T20" fmla="*/ 1613 w 3527"/>
                      <a:gd name="T21" fmla="*/ 174 h 3225"/>
                      <a:gd name="T22" fmla="*/ 2123 w 3527"/>
                      <a:gd name="T23" fmla="*/ 456 h 3225"/>
                      <a:gd name="T24" fmla="*/ 2621 w 3527"/>
                      <a:gd name="T25" fmla="*/ 857 h 3225"/>
                      <a:gd name="T26" fmla="*/ 3083 w 3527"/>
                      <a:gd name="T27" fmla="*/ 1391 h 3225"/>
                      <a:gd name="T28" fmla="*/ 3286 w 3527"/>
                      <a:gd name="T29" fmla="*/ 1726 h 3225"/>
                      <a:gd name="T30" fmla="*/ 3437 w 3527"/>
                      <a:gd name="T31" fmla="*/ 2062 h 3225"/>
                      <a:gd name="T32" fmla="*/ 3520 w 3527"/>
                      <a:gd name="T33" fmla="*/ 2386 h 3225"/>
                      <a:gd name="T34" fmla="*/ 3532 w 3527"/>
                      <a:gd name="T35" fmla="*/ 2680 h 3225"/>
                      <a:gd name="T36" fmla="*/ 3485 w 3527"/>
                      <a:gd name="T37" fmla="*/ 2931 h 3225"/>
                      <a:gd name="T38" fmla="*/ 3370 w 3527"/>
                      <a:gd name="T39" fmla="*/ 3141 h 3225"/>
                      <a:gd name="T40" fmla="*/ 3292 w 3527"/>
                      <a:gd name="T41" fmla="*/ 3225 h 3225"/>
                      <a:gd name="T42" fmla="*/ 3322 w 3527"/>
                      <a:gd name="T43" fmla="*/ 3201 h 3225"/>
                      <a:gd name="T44" fmla="*/ 3455 w 3527"/>
                      <a:gd name="T45" fmla="*/ 3009 h 3225"/>
                      <a:gd name="T46" fmla="*/ 3526 w 3527"/>
                      <a:gd name="T47" fmla="*/ 2769 h 3225"/>
                      <a:gd name="T48" fmla="*/ 3532 w 3527"/>
                      <a:gd name="T49" fmla="*/ 2488 h 3225"/>
                      <a:gd name="T50" fmla="*/ 3473 w 3527"/>
                      <a:gd name="T51" fmla="*/ 2170 h 3225"/>
                      <a:gd name="T52" fmla="*/ 3346 w 3527"/>
                      <a:gd name="T53" fmla="*/ 1834 h 3225"/>
                      <a:gd name="T54" fmla="*/ 3155 w 3527"/>
                      <a:gd name="T55" fmla="*/ 1499 h 3225"/>
                      <a:gd name="T56" fmla="*/ 2825 w 3527"/>
                      <a:gd name="T57" fmla="*/ 1061 h 3225"/>
                      <a:gd name="T58" fmla="*/ 2291 w 3527"/>
                      <a:gd name="T59" fmla="*/ 575 h 3225"/>
                      <a:gd name="T60" fmla="*/ 1781 w 3527"/>
                      <a:gd name="T61" fmla="*/ 252 h 3225"/>
                      <a:gd name="T62" fmla="*/ 1277 w 3527"/>
                      <a:gd name="T63" fmla="*/ 60 h 3225"/>
                      <a:gd name="T64" fmla="*/ 810 w 3527"/>
                      <a:gd name="T65" fmla="*/ 0 h 3225"/>
                      <a:gd name="T66" fmla="*/ 419 w 3527"/>
                      <a:gd name="T67" fmla="*/ 84 h 3225"/>
                      <a:gd name="T68" fmla="*/ 168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2 w 3527"/>
                      <a:gd name="T79" fmla="*/ 1708 h 3225"/>
                      <a:gd name="T80" fmla="*/ 455 w 3527"/>
                      <a:gd name="T81" fmla="*/ 2038 h 3225"/>
                      <a:gd name="T82" fmla="*/ 917 w 3527"/>
                      <a:gd name="T83" fmla="*/ 2572 h 3225"/>
                      <a:gd name="T84" fmla="*/ 1259 w 3527"/>
                      <a:gd name="T85" fmla="*/ 2865 h 3225"/>
                      <a:gd name="T86" fmla="*/ 1613 w 3527"/>
                      <a:gd name="T87" fmla="*/ 3099 h 3225"/>
                      <a:gd name="T88" fmla="*/ 1859 w 3527"/>
                      <a:gd name="T89" fmla="*/ 3225 h 3225"/>
                      <a:gd name="T90" fmla="*/ 1499 w 3527"/>
                      <a:gd name="T91" fmla="*/ 3027 h 3225"/>
                      <a:gd name="T92" fmla="*/ 1146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grpSp>
                <p:nvGrpSpPr>
                  <p:cNvPr id="16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6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58 w 4251"/>
                        <a:gd name="T1" fmla="*/ 3237 h 3794"/>
                        <a:gd name="T2" fmla="*/ 4216 w 4251"/>
                        <a:gd name="T3" fmla="*/ 2961 h 3794"/>
                        <a:gd name="T4" fmla="*/ 4133 w 4251"/>
                        <a:gd name="T5" fmla="*/ 2679 h 3794"/>
                        <a:gd name="T6" fmla="*/ 4012 w 4251"/>
                        <a:gd name="T7" fmla="*/ 2391 h 3794"/>
                        <a:gd name="T8" fmla="*/ 3857 w 4251"/>
                        <a:gd name="T9" fmla="*/ 2098 h 3794"/>
                        <a:gd name="T10" fmla="*/ 3670 w 4251"/>
                        <a:gd name="T11" fmla="*/ 1810 h 3794"/>
                        <a:gd name="T12" fmla="*/ 3449 w 4251"/>
                        <a:gd name="T13" fmla="*/ 1528 h 3794"/>
                        <a:gd name="T14" fmla="*/ 3203 w 4251"/>
                        <a:gd name="T15" fmla="*/ 1252 h 3794"/>
                        <a:gd name="T16" fmla="*/ 2867 w 4251"/>
                        <a:gd name="T17" fmla="*/ 935 h 3794"/>
                        <a:gd name="T18" fmla="*/ 2441 w 4251"/>
                        <a:gd name="T19" fmla="*/ 605 h 3794"/>
                        <a:gd name="T20" fmla="*/ 1997 w 4251"/>
                        <a:gd name="T21" fmla="*/ 341 h 3794"/>
                        <a:gd name="T22" fmla="*/ 1554 w 4251"/>
                        <a:gd name="T23" fmla="*/ 143 h 3794"/>
                        <a:gd name="T24" fmla="*/ 1127 w 4251"/>
                        <a:gd name="T25" fmla="*/ 35 h 3794"/>
                        <a:gd name="T26" fmla="*/ 743 w 4251"/>
                        <a:gd name="T27" fmla="*/ 0 h 3794"/>
                        <a:gd name="T28" fmla="*/ 402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4 w 4251"/>
                        <a:gd name="T35" fmla="*/ 101 h 3794"/>
                        <a:gd name="T36" fmla="*/ 588 w 4251"/>
                        <a:gd name="T37" fmla="*/ 18 h 3794"/>
                        <a:gd name="T38" fmla="*/ 960 w 4251"/>
                        <a:gd name="T39" fmla="*/ 18 h 3794"/>
                        <a:gd name="T40" fmla="*/ 1361 w 4251"/>
                        <a:gd name="T41" fmla="*/ 95 h 3794"/>
                        <a:gd name="T42" fmla="*/ 1787 w 4251"/>
                        <a:gd name="T43" fmla="*/ 245 h 3794"/>
                        <a:gd name="T44" fmla="*/ 2219 w 4251"/>
                        <a:gd name="T45" fmla="*/ 467 h 3794"/>
                        <a:gd name="T46" fmla="*/ 2651 w 4251"/>
                        <a:gd name="T47" fmla="*/ 761 h 3794"/>
                        <a:gd name="T48" fmla="*/ 3070 w 4251"/>
                        <a:gd name="T49" fmla="*/ 1120 h 3794"/>
                        <a:gd name="T50" fmla="*/ 3328 w 4251"/>
                        <a:gd name="T51" fmla="*/ 1390 h 3794"/>
                        <a:gd name="T52" fmla="*/ 3563 w 4251"/>
                        <a:gd name="T53" fmla="*/ 1666 h 3794"/>
                        <a:gd name="T54" fmla="*/ 3766 w 4251"/>
                        <a:gd name="T55" fmla="*/ 1954 h 3794"/>
                        <a:gd name="T56" fmla="*/ 3934 w 4251"/>
                        <a:gd name="T57" fmla="*/ 2247 h 3794"/>
                        <a:gd name="T58" fmla="*/ 4072 w 4251"/>
                        <a:gd name="T59" fmla="*/ 2535 h 3794"/>
                        <a:gd name="T60" fmla="*/ 4175 w 4251"/>
                        <a:gd name="T61" fmla="*/ 2823 h 3794"/>
                        <a:gd name="T62" fmla="*/ 4234 w 4251"/>
                        <a:gd name="T63" fmla="*/ 3105 h 3794"/>
                        <a:gd name="T64" fmla="*/ 4258 w 4251"/>
                        <a:gd name="T65" fmla="*/ 3368 h 3794"/>
                        <a:gd name="T66" fmla="*/ 4246 w 4251"/>
                        <a:gd name="T67" fmla="*/ 3590 h 3794"/>
                        <a:gd name="T68" fmla="*/ 4198 w 4251"/>
                        <a:gd name="T69" fmla="*/ 3794 h 3794"/>
                        <a:gd name="T70" fmla="*/ 4228 w 4251"/>
                        <a:gd name="T71" fmla="*/ 3692 h 3794"/>
                        <a:gd name="T72" fmla="*/ 4258 w 4251"/>
                        <a:gd name="T73" fmla="*/ 3482 h 3794"/>
                        <a:gd name="T74" fmla="*/ 4264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sk-SK"/>
                    </a:p>
                  </p:txBody>
                </p:sp>
                <p:grpSp>
                  <p:nvGrpSpPr>
                    <p:cNvPr id="16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6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2 w 4108"/>
                          <a:gd name="T1" fmla="*/ 186 h 3657"/>
                          <a:gd name="T2" fmla="*/ 443 w 4108"/>
                          <a:gd name="T3" fmla="*/ 54 h 3657"/>
                          <a:gd name="T4" fmla="*/ 773 w 4108"/>
                          <a:gd name="T5" fmla="*/ 6 h 3657"/>
                          <a:gd name="T6" fmla="*/ 1140 w 4108"/>
                          <a:gd name="T7" fmla="*/ 36 h 3657"/>
                          <a:gd name="T8" fmla="*/ 1542 w 4108"/>
                          <a:gd name="T9" fmla="*/ 144 h 3657"/>
                          <a:gd name="T10" fmla="*/ 1955 w 4108"/>
                          <a:gd name="T11" fmla="*/ 324 h 3657"/>
                          <a:gd name="T12" fmla="*/ 2375 w 4108"/>
                          <a:gd name="T13" fmla="*/ 570 h 3657"/>
                          <a:gd name="T14" fmla="*/ 2789 w 4108"/>
                          <a:gd name="T15" fmla="*/ 888 h 3657"/>
                          <a:gd name="T16" fmla="*/ 3113 w 4108"/>
                          <a:gd name="T17" fmla="*/ 1193 h 3657"/>
                          <a:gd name="T18" fmla="*/ 3347 w 4108"/>
                          <a:gd name="T19" fmla="*/ 1451 h 3657"/>
                          <a:gd name="T20" fmla="*/ 3551 w 4108"/>
                          <a:gd name="T21" fmla="*/ 1721 h 3657"/>
                          <a:gd name="T22" fmla="*/ 3731 w 4108"/>
                          <a:gd name="T23" fmla="*/ 1997 h 3657"/>
                          <a:gd name="T24" fmla="*/ 3875 w 4108"/>
                          <a:gd name="T25" fmla="*/ 2272 h 3657"/>
                          <a:gd name="T26" fmla="*/ 3989 w 4108"/>
                          <a:gd name="T27" fmla="*/ 2548 h 3657"/>
                          <a:gd name="T28" fmla="*/ 4073 w 4108"/>
                          <a:gd name="T29" fmla="*/ 2818 h 3657"/>
                          <a:gd name="T30" fmla="*/ 4115 w 4108"/>
                          <a:gd name="T31" fmla="*/ 3070 h 3657"/>
                          <a:gd name="T32" fmla="*/ 4115 w 4108"/>
                          <a:gd name="T33" fmla="*/ 3321 h 3657"/>
                          <a:gd name="T34" fmla="*/ 4073 w 4108"/>
                          <a:gd name="T35" fmla="*/ 3549 h 3657"/>
                          <a:gd name="T36" fmla="*/ 4043 w 4108"/>
                          <a:gd name="T37" fmla="*/ 3657 h 3657"/>
                          <a:gd name="T38" fmla="*/ 4103 w 4108"/>
                          <a:gd name="T39" fmla="*/ 3447 h 3657"/>
                          <a:gd name="T40" fmla="*/ 4121 w 4108"/>
                          <a:gd name="T41" fmla="*/ 3213 h 3657"/>
                          <a:gd name="T42" fmla="*/ 4115 w 4108"/>
                          <a:gd name="T43" fmla="*/ 3070 h 3657"/>
                          <a:gd name="T44" fmla="*/ 4073 w 4108"/>
                          <a:gd name="T45" fmla="*/ 2812 h 3657"/>
                          <a:gd name="T46" fmla="*/ 3995 w 4108"/>
                          <a:gd name="T47" fmla="*/ 2548 h 3657"/>
                          <a:gd name="T48" fmla="*/ 3881 w 4108"/>
                          <a:gd name="T49" fmla="*/ 2272 h 3657"/>
                          <a:gd name="T50" fmla="*/ 3737 w 4108"/>
                          <a:gd name="T51" fmla="*/ 1997 h 3657"/>
                          <a:gd name="T52" fmla="*/ 3557 w 4108"/>
                          <a:gd name="T53" fmla="*/ 1721 h 3657"/>
                          <a:gd name="T54" fmla="*/ 3353 w 4108"/>
                          <a:gd name="T55" fmla="*/ 1451 h 3657"/>
                          <a:gd name="T56" fmla="*/ 3119 w 4108"/>
                          <a:gd name="T57" fmla="*/ 1187 h 3657"/>
                          <a:gd name="T58" fmla="*/ 2801 w 4108"/>
                          <a:gd name="T59" fmla="*/ 888 h 3657"/>
                          <a:gd name="T60" fmla="*/ 2394 w 4108"/>
                          <a:gd name="T61" fmla="*/ 576 h 3657"/>
                          <a:gd name="T62" fmla="*/ 1973 w 4108"/>
                          <a:gd name="T63" fmla="*/ 330 h 3657"/>
                          <a:gd name="T64" fmla="*/ 1548 w 4108"/>
                          <a:gd name="T65" fmla="*/ 144 h 3657"/>
                          <a:gd name="T66" fmla="*/ 1134 w 4108"/>
                          <a:gd name="T67" fmla="*/ 30 h 3657"/>
                          <a:gd name="T68" fmla="*/ 755 w 4108"/>
                          <a:gd name="T69" fmla="*/ 0 h 3657"/>
                          <a:gd name="T70" fmla="*/ 432 w 4108"/>
                          <a:gd name="T71" fmla="*/ 54 h 3657"/>
                          <a:gd name="T72" fmla="*/ 162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sk-SK"/>
                      </a:p>
                    </p:txBody>
                  </p:sp>
                  <p:grpSp>
                    <p:nvGrpSpPr>
                      <p:cNvPr id="16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6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6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6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7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7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7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7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7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7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7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7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7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7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8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8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8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8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8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8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8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8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8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8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9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9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9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9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9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9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9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9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9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9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0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0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0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2 w 1537"/>
                            <a:gd name="T1" fmla="*/ 1264 h 1768"/>
                            <a:gd name="T2" fmla="*/ 1061 w 1537"/>
                            <a:gd name="T3" fmla="*/ 1402 h 1768"/>
                            <a:gd name="T4" fmla="*/ 1218 w 1537"/>
                            <a:gd name="T5" fmla="*/ 1528 h 1768"/>
                            <a:gd name="T6" fmla="*/ 1373 w 1537"/>
                            <a:gd name="T7" fmla="*/ 1654 h 1768"/>
                            <a:gd name="T8" fmla="*/ 1536 w 1537"/>
                            <a:gd name="T9" fmla="*/ 1768 h 1768"/>
                            <a:gd name="T10" fmla="*/ 1542 w 1537"/>
                            <a:gd name="T11" fmla="*/ 1768 h 1768"/>
                            <a:gd name="T12" fmla="*/ 1379 w 1537"/>
                            <a:gd name="T13" fmla="*/ 1654 h 1768"/>
                            <a:gd name="T14" fmla="*/ 1224 w 1537"/>
                            <a:gd name="T15" fmla="*/ 1534 h 1768"/>
                            <a:gd name="T16" fmla="*/ 1067 w 1537"/>
                            <a:gd name="T17" fmla="*/ 1402 h 1768"/>
                            <a:gd name="T18" fmla="*/ 918 w 1537"/>
                            <a:gd name="T19" fmla="*/ 1258 h 1768"/>
                            <a:gd name="T20" fmla="*/ 767 w 1537"/>
                            <a:gd name="T21" fmla="*/ 1115 h 1768"/>
                            <a:gd name="T22" fmla="*/ 630 w 1537"/>
                            <a:gd name="T23" fmla="*/ 959 h 1768"/>
                            <a:gd name="T24" fmla="*/ 498 w 1537"/>
                            <a:gd name="T25" fmla="*/ 803 h 1768"/>
                            <a:gd name="T26" fmla="*/ 378 w 1537"/>
                            <a:gd name="T27" fmla="*/ 647 h 1768"/>
                            <a:gd name="T28" fmla="*/ 270 w 1537"/>
                            <a:gd name="T29" fmla="*/ 485 h 1768"/>
                            <a:gd name="T30" fmla="*/ 168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8 w 1537"/>
                            <a:gd name="T41" fmla="*/ 335 h 1768"/>
                            <a:gd name="T42" fmla="*/ 270 w 1537"/>
                            <a:gd name="T43" fmla="*/ 491 h 1768"/>
                            <a:gd name="T44" fmla="*/ 378 w 1537"/>
                            <a:gd name="T45" fmla="*/ 653 h 1768"/>
                            <a:gd name="T46" fmla="*/ 498 w 1537"/>
                            <a:gd name="T47" fmla="*/ 809 h 1768"/>
                            <a:gd name="T48" fmla="*/ 630 w 1537"/>
                            <a:gd name="T49" fmla="*/ 965 h 1768"/>
                            <a:gd name="T50" fmla="*/ 767 w 1537"/>
                            <a:gd name="T51" fmla="*/ 1121 h 1768"/>
                            <a:gd name="T52" fmla="*/ 912 w 1537"/>
                            <a:gd name="T53" fmla="*/ 1264 h 1768"/>
                            <a:gd name="T54" fmla="*/ 912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grpSp>
                      <p:nvGrpSpPr>
                        <p:cNvPr id="20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4" y="1808"/>
                          <a:ext cx="3672" cy="2049"/>
                          <a:chOff x="9" y="1812"/>
                          <a:chExt cx="3672" cy="2049"/>
                        </a:xfrm>
                      </p:grpSpPr>
                      <p:sp>
                        <p:nvSpPr>
                          <p:cNvPr id="240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9" y="2866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241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242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243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244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245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246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61" y="1862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247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248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3" y="1533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249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6" y="1354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250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251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2" y="999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</p:grpSp>
                    <p:sp>
                      <p:nvSpPr>
                        <p:cNvPr id="204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05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06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07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08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09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10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11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12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13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14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15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16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17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18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19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20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21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22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23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24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25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26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27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28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29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30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31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32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33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34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35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36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37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38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239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44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45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46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grpSp>
              <p:nvGrpSpPr>
                <p:cNvPr id="147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48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49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50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51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52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53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54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55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56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</p:grpSp>
          </p:grpSp>
        </p:grpSp>
        <p:grpSp>
          <p:nvGrpSpPr>
            <p:cNvPr id="130" name="Group 113"/>
            <p:cNvGrpSpPr>
              <a:grpSpLocks/>
            </p:cNvGrpSpPr>
            <p:nvPr userDrawn="1"/>
          </p:nvGrpSpPr>
          <p:grpSpPr bwMode="auto">
            <a:xfrm>
              <a:off x="16" y="1317"/>
              <a:ext cx="3325" cy="2957"/>
              <a:chOff x="16" y="1317"/>
              <a:chExt cx="3325" cy="2957"/>
            </a:xfrm>
          </p:grpSpPr>
          <p:sp>
            <p:nvSpPr>
              <p:cNvPr id="131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6 w 1435"/>
                  <a:gd name="T1" fmla="*/ 1150 h 1618"/>
                  <a:gd name="T2" fmla="*/ 744 w 1435"/>
                  <a:gd name="T3" fmla="*/ 1019 h 1618"/>
                  <a:gd name="T4" fmla="*/ 612 w 1435"/>
                  <a:gd name="T5" fmla="*/ 875 h 1618"/>
                  <a:gd name="T6" fmla="*/ 492 w 1435"/>
                  <a:gd name="T7" fmla="*/ 737 h 1618"/>
                  <a:gd name="T8" fmla="*/ 378 w 1435"/>
                  <a:gd name="T9" fmla="*/ 593 h 1618"/>
                  <a:gd name="T10" fmla="*/ 276 w 1435"/>
                  <a:gd name="T11" fmla="*/ 443 h 1618"/>
                  <a:gd name="T12" fmla="*/ 174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4 w 1435"/>
                  <a:gd name="T23" fmla="*/ 305 h 1618"/>
                  <a:gd name="T24" fmla="*/ 270 w 1435"/>
                  <a:gd name="T25" fmla="*/ 449 h 1618"/>
                  <a:gd name="T26" fmla="*/ 378 w 1435"/>
                  <a:gd name="T27" fmla="*/ 593 h 1618"/>
                  <a:gd name="T28" fmla="*/ 492 w 1435"/>
                  <a:gd name="T29" fmla="*/ 737 h 1618"/>
                  <a:gd name="T30" fmla="*/ 612 w 1435"/>
                  <a:gd name="T31" fmla="*/ 881 h 1618"/>
                  <a:gd name="T32" fmla="*/ 738 w 1435"/>
                  <a:gd name="T33" fmla="*/ 1019 h 1618"/>
                  <a:gd name="T34" fmla="*/ 876 w 1435"/>
                  <a:gd name="T35" fmla="*/ 1150 h 1618"/>
                  <a:gd name="T36" fmla="*/ 1014 w 1435"/>
                  <a:gd name="T37" fmla="*/ 1276 h 1618"/>
                  <a:gd name="T38" fmla="*/ 1152 w 1435"/>
                  <a:gd name="T39" fmla="*/ 1396 h 1618"/>
                  <a:gd name="T40" fmla="*/ 1290 w 1435"/>
                  <a:gd name="T41" fmla="*/ 1510 h 1618"/>
                  <a:gd name="T42" fmla="*/ 1434 w 1435"/>
                  <a:gd name="T43" fmla="*/ 1618 h 1618"/>
                  <a:gd name="T44" fmla="*/ 1440 w 1435"/>
                  <a:gd name="T45" fmla="*/ 1618 h 1618"/>
                  <a:gd name="T46" fmla="*/ 1297 w 1435"/>
                  <a:gd name="T47" fmla="*/ 1510 h 1618"/>
                  <a:gd name="T48" fmla="*/ 1158 w 1435"/>
                  <a:gd name="T49" fmla="*/ 1396 h 1618"/>
                  <a:gd name="T50" fmla="*/ 1014 w 1435"/>
                  <a:gd name="T51" fmla="*/ 1276 h 1618"/>
                  <a:gd name="T52" fmla="*/ 876 w 1435"/>
                  <a:gd name="T53" fmla="*/ 1150 h 1618"/>
                  <a:gd name="T54" fmla="*/ 876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2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0 w 1668"/>
                  <a:gd name="T1" fmla="*/ 1463 h 2014"/>
                  <a:gd name="T2" fmla="*/ 791 w 1668"/>
                  <a:gd name="T3" fmla="*/ 1289 h 2014"/>
                  <a:gd name="T4" fmla="*/ 636 w 1668"/>
                  <a:gd name="T5" fmla="*/ 1115 h 2014"/>
                  <a:gd name="T6" fmla="*/ 491 w 1668"/>
                  <a:gd name="T7" fmla="*/ 929 h 2014"/>
                  <a:gd name="T8" fmla="*/ 366 w 1668"/>
                  <a:gd name="T9" fmla="*/ 743 h 2014"/>
                  <a:gd name="T10" fmla="*/ 252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2 w 1668"/>
                  <a:gd name="T25" fmla="*/ 569 h 2014"/>
                  <a:gd name="T26" fmla="*/ 366 w 1668"/>
                  <a:gd name="T27" fmla="*/ 755 h 2014"/>
                  <a:gd name="T28" fmla="*/ 491 w 1668"/>
                  <a:gd name="T29" fmla="*/ 935 h 2014"/>
                  <a:gd name="T30" fmla="*/ 636 w 1668"/>
                  <a:gd name="T31" fmla="*/ 1115 h 2014"/>
                  <a:gd name="T32" fmla="*/ 791 w 1668"/>
                  <a:gd name="T33" fmla="*/ 1295 h 2014"/>
                  <a:gd name="T34" fmla="*/ 960 w 1668"/>
                  <a:gd name="T35" fmla="*/ 1463 h 2014"/>
                  <a:gd name="T36" fmla="*/ 1133 w 1668"/>
                  <a:gd name="T37" fmla="*/ 1618 h 2014"/>
                  <a:gd name="T38" fmla="*/ 1307 w 1668"/>
                  <a:gd name="T39" fmla="*/ 1762 h 2014"/>
                  <a:gd name="T40" fmla="*/ 1487 w 1668"/>
                  <a:gd name="T41" fmla="*/ 1894 h 2014"/>
                  <a:gd name="T42" fmla="*/ 1667 w 1668"/>
                  <a:gd name="T43" fmla="*/ 2014 h 2014"/>
                  <a:gd name="T44" fmla="*/ 1673 w 1668"/>
                  <a:gd name="T45" fmla="*/ 2014 h 2014"/>
                  <a:gd name="T46" fmla="*/ 1487 w 1668"/>
                  <a:gd name="T47" fmla="*/ 1894 h 2014"/>
                  <a:gd name="T48" fmla="*/ 1307 w 1668"/>
                  <a:gd name="T49" fmla="*/ 1762 h 2014"/>
                  <a:gd name="T50" fmla="*/ 1133 w 1668"/>
                  <a:gd name="T51" fmla="*/ 1618 h 2014"/>
                  <a:gd name="T52" fmla="*/ 960 w 1668"/>
                  <a:gd name="T53" fmla="*/ 1463 h 2014"/>
                  <a:gd name="T54" fmla="*/ 960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3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mtClean="0"/>
              </a:p>
            </p:txBody>
          </p:sp>
          <p:sp>
            <p:nvSpPr>
              <p:cNvPr id="134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mtClean="0"/>
              </a:p>
            </p:txBody>
          </p:sp>
          <p:sp>
            <p:nvSpPr>
              <p:cNvPr id="135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mtClean="0"/>
              </a:p>
            </p:txBody>
          </p:sp>
          <p:sp>
            <p:nvSpPr>
              <p:cNvPr id="136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mtClean="0"/>
              </a:p>
            </p:txBody>
          </p:sp>
          <p:grpSp>
            <p:nvGrpSpPr>
              <p:cNvPr id="137" name="Group 120"/>
              <p:cNvGrpSpPr>
                <a:grpSpLocks noChangeAspect="1"/>
              </p:cNvGrpSpPr>
              <p:nvPr/>
            </p:nvGrpSpPr>
            <p:grpSpPr bwMode="auto">
              <a:xfrm>
                <a:off x="3064" y="1317"/>
                <a:ext cx="259" cy="297"/>
                <a:chOff x="3045" y="1265"/>
                <a:chExt cx="364" cy="424"/>
              </a:xfrm>
            </p:grpSpPr>
            <p:sp>
              <p:nvSpPr>
                <p:cNvPr id="138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5" y="1468"/>
                  <a:ext cx="283" cy="1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sk-SK"/>
                </a:p>
              </p:txBody>
            </p:sp>
            <p:sp>
              <p:nvSpPr>
                <p:cNvPr id="139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2" y="1375"/>
                  <a:ext cx="225" cy="223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k-SK"/>
                </a:p>
              </p:txBody>
            </p:sp>
            <p:sp>
              <p:nvSpPr>
                <p:cNvPr id="140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5" y="1365"/>
                  <a:ext cx="162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k-SK"/>
                </a:p>
              </p:txBody>
            </p:sp>
            <p:sp>
              <p:nvSpPr>
                <p:cNvPr id="141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1" y="1272"/>
                  <a:ext cx="202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k-SK"/>
                </a:p>
              </p:txBody>
            </p:sp>
            <p:sp>
              <p:nvSpPr>
                <p:cNvPr id="142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k-SK"/>
                </a:p>
              </p:txBody>
            </p:sp>
          </p:grpSp>
        </p:grpSp>
      </p:grpSp>
      <p:sp>
        <p:nvSpPr>
          <p:cNvPr id="27774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27775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252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53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54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2FAB2062-8350-40C5-9183-AEF7E65DD8D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2573139"/>
      </p:ext>
    </p:extLst>
  </p:cSld>
  <p:clrMapOvr>
    <a:masterClrMapping/>
  </p:clrMapOvr>
  <p:transition advTm="60000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10220-B327-4003-A87D-70151831AA7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2296196"/>
      </p:ext>
    </p:extLst>
  </p:cSld>
  <p:clrMapOvr>
    <a:masterClrMapping/>
  </p:clrMapOvr>
  <p:transition advTm="60000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18503-09B7-449D-925C-E7F85ADB216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5350519"/>
      </p:ext>
    </p:extLst>
  </p:cSld>
  <p:clrMapOvr>
    <a:masterClrMapping/>
  </p:clrMapOvr>
  <p:transition advTm="60000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uhlý trojuho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ľná forma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ľná forma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Rovná spojnic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11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2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FECE6AA-1B47-436E-BD54-29DB6393D49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3011211"/>
      </p:ext>
    </p:extLst>
  </p:cSld>
  <p:clrMapOvr>
    <a:masterClrMapping/>
  </p:clrMapOvr>
  <p:transition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9A79A-6E23-4564-B690-CEFBD933B7C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8071909"/>
      </p:ext>
    </p:extLst>
  </p:cSld>
  <p:clrMapOvr>
    <a:masterClrMapping/>
  </p:clrMapOvr>
  <p:transition>
    <p:pull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lož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Výlož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54A99B-B9F8-424D-92AA-0E5EC16441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2957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D058F3-94A0-47E2-8951-271E71D6089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9754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1C2E62-57B1-46DA-ADFF-CB13E2A605F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2157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9A137A-A813-4993-9486-4FC35D21A4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254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88CCA-4162-4598-A3D2-102752B9450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8731591"/>
      </p:ext>
    </p:extLst>
  </p:cSld>
  <p:clrMapOvr>
    <a:masterClrMapping/>
  </p:clrMapOvr>
  <p:transition>
    <p:pull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C65420-74B1-47FF-8E06-C92EC137AEB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1433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762A0-4DAD-4161-97FB-13236DCF236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9999042"/>
      </p:ext>
    </p:extLst>
  </p:cSld>
  <p:clrMapOvr>
    <a:masterClrMapping/>
  </p:clrMapOvr>
  <p:transition advTm="60000">
    <p:pull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ľná forma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ľná forma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7" name="Pravouhlý trojuho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ýlož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Výlož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2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86083F-E059-4DCD-9B5E-3D0ED25C51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1259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F0AE1-A966-43E0-BD72-E33C4BEB53C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1232997"/>
      </p:ext>
    </p:extLst>
  </p:cSld>
  <p:clrMapOvr>
    <a:masterClrMapping/>
  </p:clrMapOvr>
  <p:transition>
    <p:pull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9ACC5-31A9-4F63-9481-2EDB475093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178686"/>
      </p:ext>
    </p:extLst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A7FFA-29E1-4D68-A987-D40AFCC5970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2468990"/>
      </p:ext>
    </p:extLst>
  </p:cSld>
  <p:clrMapOvr>
    <a:masterClrMapping/>
  </p:clrMapOvr>
  <p:transition advTm="60000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4BCE5-E5C8-4249-9B5D-6D9759B7235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4197534"/>
      </p:ext>
    </p:extLst>
  </p:cSld>
  <p:clrMapOvr>
    <a:masterClrMapping/>
  </p:clrMapOvr>
  <p:transition advTm="60000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DCC04-E79A-48D2-A889-C5FC3665B2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3018291"/>
      </p:ext>
    </p:extLst>
  </p:cSld>
  <p:clrMapOvr>
    <a:masterClrMapping/>
  </p:clrMapOvr>
  <p:transition advTm="60000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B2328-E5D8-48F7-8E04-74A108E746B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9967385"/>
      </p:ext>
    </p:extLst>
  </p:cSld>
  <p:clrMapOvr>
    <a:masterClrMapping/>
  </p:clrMapOvr>
  <p:transition advTm="60000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0349B-C45F-4EC2-A17E-D410AE41429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3180236"/>
      </p:ext>
    </p:extLst>
  </p:cSld>
  <p:clrMapOvr>
    <a:masterClrMapping/>
  </p:clrMapOvr>
  <p:transition advTm="60000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A171A-3741-4C6E-9B87-C42D11203A4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3968244"/>
      </p:ext>
    </p:extLst>
  </p:cSld>
  <p:clrMapOvr>
    <a:masterClrMapping/>
  </p:clrMapOvr>
  <p:transition advTm="60000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D51A8-AF8B-4E66-B133-CD266B77A59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0249887"/>
      </p:ext>
    </p:extLst>
  </p:cSld>
  <p:clrMapOvr>
    <a:masterClrMapping/>
  </p:clrMapOvr>
  <p:transition advTm="60000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4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60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4 w 3271"/>
                    <a:gd name="T1" fmla="*/ 1990 h 3075"/>
                    <a:gd name="T2" fmla="*/ 187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0 w 3271"/>
                    <a:gd name="T13" fmla="*/ 216 h 3075"/>
                    <a:gd name="T14" fmla="*/ 510 w 3271"/>
                    <a:gd name="T15" fmla="*/ 42 h 3075"/>
                    <a:gd name="T16" fmla="*/ 894 w 3271"/>
                    <a:gd name="T17" fmla="*/ 6 h 3075"/>
                    <a:gd name="T18" fmla="*/ 1338 w 3271"/>
                    <a:gd name="T19" fmla="*/ 102 h 3075"/>
                    <a:gd name="T20" fmla="*/ 1812 w 3271"/>
                    <a:gd name="T21" fmla="*/ 324 h 3075"/>
                    <a:gd name="T22" fmla="*/ 2279 w 3271"/>
                    <a:gd name="T23" fmla="*/ 659 h 3075"/>
                    <a:gd name="T24" fmla="*/ 2777 w 3271"/>
                    <a:gd name="T25" fmla="*/ 1187 h 3075"/>
                    <a:gd name="T26" fmla="*/ 3094 w 3271"/>
                    <a:gd name="T27" fmla="*/ 1702 h 3075"/>
                    <a:gd name="T28" fmla="*/ 3215 w 3271"/>
                    <a:gd name="T29" fmla="*/ 2008 h 3075"/>
                    <a:gd name="T30" fmla="*/ 3269 w 3271"/>
                    <a:gd name="T31" fmla="*/ 2302 h 3075"/>
                    <a:gd name="T32" fmla="*/ 3263 w 3271"/>
                    <a:gd name="T33" fmla="*/ 2565 h 3075"/>
                    <a:gd name="T34" fmla="*/ 3197 w 3271"/>
                    <a:gd name="T35" fmla="*/ 2781 h 3075"/>
                    <a:gd name="T36" fmla="*/ 3077 w 3271"/>
                    <a:gd name="T37" fmla="*/ 2961 h 3075"/>
                    <a:gd name="T38" fmla="*/ 2927 w 3271"/>
                    <a:gd name="T39" fmla="*/ 3075 h 3075"/>
                    <a:gd name="T40" fmla="*/ 3077 w 3271"/>
                    <a:gd name="T41" fmla="*/ 2967 h 3075"/>
                    <a:gd name="T42" fmla="*/ 3203 w 3271"/>
                    <a:gd name="T43" fmla="*/ 2787 h 3075"/>
                    <a:gd name="T44" fmla="*/ 3269 w 3271"/>
                    <a:gd name="T45" fmla="*/ 2565 h 3075"/>
                    <a:gd name="T46" fmla="*/ 3275 w 3271"/>
                    <a:gd name="T47" fmla="*/ 2302 h 3075"/>
                    <a:gd name="T48" fmla="*/ 3221 w 3271"/>
                    <a:gd name="T49" fmla="*/ 2008 h 3075"/>
                    <a:gd name="T50" fmla="*/ 3100 w 3271"/>
                    <a:gd name="T51" fmla="*/ 1702 h 3075"/>
                    <a:gd name="T52" fmla="*/ 2783 w 3271"/>
                    <a:gd name="T53" fmla="*/ 1181 h 3075"/>
                    <a:gd name="T54" fmla="*/ 2285 w 3271"/>
                    <a:gd name="T55" fmla="*/ 653 h 3075"/>
                    <a:gd name="T56" fmla="*/ 1812 w 3271"/>
                    <a:gd name="T57" fmla="*/ 318 h 3075"/>
                    <a:gd name="T58" fmla="*/ 1338 w 3271"/>
                    <a:gd name="T59" fmla="*/ 96 h 3075"/>
                    <a:gd name="T60" fmla="*/ 894 w 3271"/>
                    <a:gd name="T61" fmla="*/ 0 h 3075"/>
                    <a:gd name="T62" fmla="*/ 504 w 3271"/>
                    <a:gd name="T63" fmla="*/ 36 h 3075"/>
                    <a:gd name="T64" fmla="*/ 205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1 w 3271"/>
                    <a:gd name="T75" fmla="*/ 1474 h 3075"/>
                    <a:gd name="T76" fmla="*/ 354 w 3271"/>
                    <a:gd name="T77" fmla="*/ 1786 h 3075"/>
                    <a:gd name="T78" fmla="*/ 852 w 3271"/>
                    <a:gd name="T79" fmla="*/ 2380 h 3075"/>
                    <a:gd name="T80" fmla="*/ 1248 w 3271"/>
                    <a:gd name="T81" fmla="*/ 2709 h 3075"/>
                    <a:gd name="T82" fmla="*/ 1661 w 3271"/>
                    <a:gd name="T83" fmla="*/ 2961 h 3075"/>
                    <a:gd name="T84" fmla="*/ 1943 w 3271"/>
                    <a:gd name="T85" fmla="*/ 3075 h 3075"/>
                    <a:gd name="T86" fmla="*/ 1530 w 3271"/>
                    <a:gd name="T87" fmla="*/ 2889 h 3075"/>
                    <a:gd name="T88" fmla="*/ 1121 w 3271"/>
                    <a:gd name="T89" fmla="*/ 2607 h 3075"/>
                    <a:gd name="T90" fmla="*/ 852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grpSp>
              <p:nvGrpSpPr>
                <p:cNvPr id="1061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62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58 w 3952"/>
                      <a:gd name="T1" fmla="*/ 2860 h 3501"/>
                      <a:gd name="T2" fmla="*/ 3922 w 3952"/>
                      <a:gd name="T3" fmla="*/ 2614 h 3501"/>
                      <a:gd name="T4" fmla="*/ 3851 w 3952"/>
                      <a:gd name="T5" fmla="*/ 2368 h 3501"/>
                      <a:gd name="T6" fmla="*/ 3742 w 3952"/>
                      <a:gd name="T7" fmla="*/ 2110 h 3501"/>
                      <a:gd name="T8" fmla="*/ 3604 w 3952"/>
                      <a:gd name="T9" fmla="*/ 1853 h 3501"/>
                      <a:gd name="T10" fmla="*/ 3442 w 3952"/>
                      <a:gd name="T11" fmla="*/ 1595 h 3501"/>
                      <a:gd name="T12" fmla="*/ 3251 w 3952"/>
                      <a:gd name="T13" fmla="*/ 1343 h 3501"/>
                      <a:gd name="T14" fmla="*/ 3034 w 3952"/>
                      <a:gd name="T15" fmla="*/ 1103 h 3501"/>
                      <a:gd name="T16" fmla="*/ 2729 w 3952"/>
                      <a:gd name="T17" fmla="*/ 815 h 3501"/>
                      <a:gd name="T18" fmla="*/ 2339 w 3952"/>
                      <a:gd name="T19" fmla="*/ 522 h 3501"/>
                      <a:gd name="T20" fmla="*/ 1949 w 3952"/>
                      <a:gd name="T21" fmla="*/ 288 h 3501"/>
                      <a:gd name="T22" fmla="*/ 1560 w 3952"/>
                      <a:gd name="T23" fmla="*/ 126 h 3501"/>
                      <a:gd name="T24" fmla="*/ 1188 w 3952"/>
                      <a:gd name="T25" fmla="*/ 24 h 3501"/>
                      <a:gd name="T26" fmla="*/ 840 w 3952"/>
                      <a:gd name="T27" fmla="*/ 0 h 3501"/>
                      <a:gd name="T28" fmla="*/ 528 w 3952"/>
                      <a:gd name="T29" fmla="*/ 48 h 3501"/>
                      <a:gd name="T30" fmla="*/ 264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0 w 3952"/>
                      <a:gd name="T39" fmla="*/ 174 h 3501"/>
                      <a:gd name="T40" fmla="*/ 528 w 3952"/>
                      <a:gd name="T41" fmla="*/ 48 h 3501"/>
                      <a:gd name="T42" fmla="*/ 840 w 3952"/>
                      <a:gd name="T43" fmla="*/ 6 h 3501"/>
                      <a:gd name="T44" fmla="*/ 1188 w 3952"/>
                      <a:gd name="T45" fmla="*/ 30 h 3501"/>
                      <a:gd name="T46" fmla="*/ 1560 w 3952"/>
                      <a:gd name="T47" fmla="*/ 132 h 3501"/>
                      <a:gd name="T48" fmla="*/ 1949 w 3952"/>
                      <a:gd name="T49" fmla="*/ 294 h 3501"/>
                      <a:gd name="T50" fmla="*/ 2339 w 3952"/>
                      <a:gd name="T51" fmla="*/ 528 h 3501"/>
                      <a:gd name="T52" fmla="*/ 2723 w 3952"/>
                      <a:gd name="T53" fmla="*/ 821 h 3501"/>
                      <a:gd name="T54" fmla="*/ 3136 w 3952"/>
                      <a:gd name="T55" fmla="*/ 1223 h 3501"/>
                      <a:gd name="T56" fmla="*/ 3346 w 3952"/>
                      <a:gd name="T57" fmla="*/ 1469 h 3501"/>
                      <a:gd name="T58" fmla="*/ 3521 w 3952"/>
                      <a:gd name="T59" fmla="*/ 1727 h 3501"/>
                      <a:gd name="T60" fmla="*/ 3676 w 3952"/>
                      <a:gd name="T61" fmla="*/ 1984 h 3501"/>
                      <a:gd name="T62" fmla="*/ 3796 w 3952"/>
                      <a:gd name="T63" fmla="*/ 2236 h 3501"/>
                      <a:gd name="T64" fmla="*/ 3887 w 3952"/>
                      <a:gd name="T65" fmla="*/ 2494 h 3501"/>
                      <a:gd name="T66" fmla="*/ 3946 w 3952"/>
                      <a:gd name="T67" fmla="*/ 2740 h 3501"/>
                      <a:gd name="T68" fmla="*/ 3964 w 3952"/>
                      <a:gd name="T69" fmla="*/ 2973 h 3501"/>
                      <a:gd name="T70" fmla="*/ 3934 w 3952"/>
                      <a:gd name="T71" fmla="*/ 3255 h 3501"/>
                      <a:gd name="T72" fmla="*/ 3845 w 3952"/>
                      <a:gd name="T73" fmla="*/ 3501 h 3501"/>
                      <a:gd name="T74" fmla="*/ 3898 w 3952"/>
                      <a:gd name="T75" fmla="*/ 3387 h 3501"/>
                      <a:gd name="T76" fmla="*/ 3958 w 3952"/>
                      <a:gd name="T77" fmla="*/ 3123 h 3501"/>
                      <a:gd name="T78" fmla="*/ 3964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063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8 w 3791"/>
                      <a:gd name="T1" fmla="*/ 2416 h 3363"/>
                      <a:gd name="T2" fmla="*/ 420 w 3791"/>
                      <a:gd name="T3" fmla="*/ 2062 h 3363"/>
                      <a:gd name="T4" fmla="*/ 216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0 w 3791"/>
                      <a:gd name="T15" fmla="*/ 246 h 3363"/>
                      <a:gd name="T16" fmla="*/ 582 w 3791"/>
                      <a:gd name="T17" fmla="*/ 48 h 3363"/>
                      <a:gd name="T18" fmla="*/ 1031 w 3791"/>
                      <a:gd name="T19" fmla="*/ 6 h 3363"/>
                      <a:gd name="T20" fmla="*/ 1548 w 3791"/>
                      <a:gd name="T21" fmla="*/ 120 h 3363"/>
                      <a:gd name="T22" fmla="*/ 2094 w 3791"/>
                      <a:gd name="T23" fmla="*/ 378 h 3363"/>
                      <a:gd name="T24" fmla="*/ 2639 w 3791"/>
                      <a:gd name="T25" fmla="*/ 773 h 3363"/>
                      <a:gd name="T26" fmla="*/ 3125 w 3791"/>
                      <a:gd name="T27" fmla="*/ 1265 h 3363"/>
                      <a:gd name="T28" fmla="*/ 3389 w 3791"/>
                      <a:gd name="T29" fmla="*/ 1625 h 3363"/>
                      <a:gd name="T30" fmla="*/ 3593 w 3791"/>
                      <a:gd name="T31" fmla="*/ 1984 h 3363"/>
                      <a:gd name="T32" fmla="*/ 3731 w 3791"/>
                      <a:gd name="T33" fmla="*/ 2344 h 3363"/>
                      <a:gd name="T34" fmla="*/ 3797 w 3791"/>
                      <a:gd name="T35" fmla="*/ 2686 h 3363"/>
                      <a:gd name="T36" fmla="*/ 3761 w 3791"/>
                      <a:gd name="T37" fmla="*/ 3105 h 3363"/>
                      <a:gd name="T38" fmla="*/ 3640 w 3791"/>
                      <a:gd name="T39" fmla="*/ 3363 h 3363"/>
                      <a:gd name="T40" fmla="*/ 3791 w 3791"/>
                      <a:gd name="T41" fmla="*/ 2967 h 3363"/>
                      <a:gd name="T42" fmla="*/ 3803 w 3791"/>
                      <a:gd name="T43" fmla="*/ 2794 h 3363"/>
                      <a:gd name="T44" fmla="*/ 3761 w 3791"/>
                      <a:gd name="T45" fmla="*/ 2458 h 3363"/>
                      <a:gd name="T46" fmla="*/ 3647 w 3791"/>
                      <a:gd name="T47" fmla="*/ 2104 h 3363"/>
                      <a:gd name="T48" fmla="*/ 3467 w 3791"/>
                      <a:gd name="T49" fmla="*/ 1739 h 3363"/>
                      <a:gd name="T50" fmla="*/ 3221 w 3791"/>
                      <a:gd name="T51" fmla="*/ 1385 h 3363"/>
                      <a:gd name="T52" fmla="*/ 2813 w 3791"/>
                      <a:gd name="T53" fmla="*/ 929 h 3363"/>
                      <a:gd name="T54" fmla="*/ 2279 w 3791"/>
                      <a:gd name="T55" fmla="*/ 492 h 3363"/>
                      <a:gd name="T56" fmla="*/ 1727 w 3791"/>
                      <a:gd name="T57" fmla="*/ 192 h 3363"/>
                      <a:gd name="T58" fmla="*/ 1194 w 3791"/>
                      <a:gd name="T59" fmla="*/ 24 h 3363"/>
                      <a:gd name="T60" fmla="*/ 719 w 3791"/>
                      <a:gd name="T61" fmla="*/ 12 h 3363"/>
                      <a:gd name="T62" fmla="*/ 336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2 w 3791"/>
                      <a:gd name="T73" fmla="*/ 1583 h 3363"/>
                      <a:gd name="T74" fmla="*/ 342 w 3791"/>
                      <a:gd name="T75" fmla="*/ 1942 h 3363"/>
                      <a:gd name="T76" fmla="*/ 582 w 3791"/>
                      <a:gd name="T77" fmla="*/ 2302 h 3363"/>
                      <a:gd name="T78" fmla="*/ 990 w 3791"/>
                      <a:gd name="T79" fmla="*/ 2758 h 3363"/>
                      <a:gd name="T80" fmla="*/ 1601 w 3791"/>
                      <a:gd name="T81" fmla="*/ 3237 h 3363"/>
                      <a:gd name="T82" fmla="*/ 1601 w 3791"/>
                      <a:gd name="T83" fmla="*/ 3237 h 3363"/>
                      <a:gd name="T84" fmla="*/ 996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064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0 w 3527"/>
                      <a:gd name="T1" fmla="*/ 2146 h 3225"/>
                      <a:gd name="T2" fmla="*/ 318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8 w 3527"/>
                      <a:gd name="T15" fmla="*/ 150 h 3225"/>
                      <a:gd name="T16" fmla="*/ 671 w 3527"/>
                      <a:gd name="T17" fmla="*/ 12 h 3225"/>
                      <a:gd name="T18" fmla="*/ 1115 w 3527"/>
                      <a:gd name="T19" fmla="*/ 24 h 3225"/>
                      <a:gd name="T20" fmla="*/ 1613 w 3527"/>
                      <a:gd name="T21" fmla="*/ 174 h 3225"/>
                      <a:gd name="T22" fmla="*/ 2123 w 3527"/>
                      <a:gd name="T23" fmla="*/ 456 h 3225"/>
                      <a:gd name="T24" fmla="*/ 2621 w 3527"/>
                      <a:gd name="T25" fmla="*/ 857 h 3225"/>
                      <a:gd name="T26" fmla="*/ 3083 w 3527"/>
                      <a:gd name="T27" fmla="*/ 1391 h 3225"/>
                      <a:gd name="T28" fmla="*/ 3286 w 3527"/>
                      <a:gd name="T29" fmla="*/ 1726 h 3225"/>
                      <a:gd name="T30" fmla="*/ 3437 w 3527"/>
                      <a:gd name="T31" fmla="*/ 2062 h 3225"/>
                      <a:gd name="T32" fmla="*/ 3520 w 3527"/>
                      <a:gd name="T33" fmla="*/ 2386 h 3225"/>
                      <a:gd name="T34" fmla="*/ 3532 w 3527"/>
                      <a:gd name="T35" fmla="*/ 2680 h 3225"/>
                      <a:gd name="T36" fmla="*/ 3485 w 3527"/>
                      <a:gd name="T37" fmla="*/ 2931 h 3225"/>
                      <a:gd name="T38" fmla="*/ 3370 w 3527"/>
                      <a:gd name="T39" fmla="*/ 3141 h 3225"/>
                      <a:gd name="T40" fmla="*/ 3292 w 3527"/>
                      <a:gd name="T41" fmla="*/ 3225 h 3225"/>
                      <a:gd name="T42" fmla="*/ 3322 w 3527"/>
                      <a:gd name="T43" fmla="*/ 3201 h 3225"/>
                      <a:gd name="T44" fmla="*/ 3455 w 3527"/>
                      <a:gd name="T45" fmla="*/ 3009 h 3225"/>
                      <a:gd name="T46" fmla="*/ 3526 w 3527"/>
                      <a:gd name="T47" fmla="*/ 2769 h 3225"/>
                      <a:gd name="T48" fmla="*/ 3532 w 3527"/>
                      <a:gd name="T49" fmla="*/ 2488 h 3225"/>
                      <a:gd name="T50" fmla="*/ 3473 w 3527"/>
                      <a:gd name="T51" fmla="*/ 2170 h 3225"/>
                      <a:gd name="T52" fmla="*/ 3346 w 3527"/>
                      <a:gd name="T53" fmla="*/ 1834 h 3225"/>
                      <a:gd name="T54" fmla="*/ 3155 w 3527"/>
                      <a:gd name="T55" fmla="*/ 1499 h 3225"/>
                      <a:gd name="T56" fmla="*/ 2825 w 3527"/>
                      <a:gd name="T57" fmla="*/ 1061 h 3225"/>
                      <a:gd name="T58" fmla="*/ 2291 w 3527"/>
                      <a:gd name="T59" fmla="*/ 575 h 3225"/>
                      <a:gd name="T60" fmla="*/ 1781 w 3527"/>
                      <a:gd name="T61" fmla="*/ 252 h 3225"/>
                      <a:gd name="T62" fmla="*/ 1277 w 3527"/>
                      <a:gd name="T63" fmla="*/ 60 h 3225"/>
                      <a:gd name="T64" fmla="*/ 810 w 3527"/>
                      <a:gd name="T65" fmla="*/ 0 h 3225"/>
                      <a:gd name="T66" fmla="*/ 419 w 3527"/>
                      <a:gd name="T67" fmla="*/ 84 h 3225"/>
                      <a:gd name="T68" fmla="*/ 168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2 w 3527"/>
                      <a:gd name="T79" fmla="*/ 1708 h 3225"/>
                      <a:gd name="T80" fmla="*/ 455 w 3527"/>
                      <a:gd name="T81" fmla="*/ 2038 h 3225"/>
                      <a:gd name="T82" fmla="*/ 917 w 3527"/>
                      <a:gd name="T83" fmla="*/ 2572 h 3225"/>
                      <a:gd name="T84" fmla="*/ 1259 w 3527"/>
                      <a:gd name="T85" fmla="*/ 2865 h 3225"/>
                      <a:gd name="T86" fmla="*/ 1613 w 3527"/>
                      <a:gd name="T87" fmla="*/ 3099 h 3225"/>
                      <a:gd name="T88" fmla="*/ 1859 w 3527"/>
                      <a:gd name="T89" fmla="*/ 3225 h 3225"/>
                      <a:gd name="T90" fmla="*/ 1499 w 3527"/>
                      <a:gd name="T91" fmla="*/ 3027 h 3225"/>
                      <a:gd name="T92" fmla="*/ 1146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grpSp>
                <p:nvGrpSpPr>
                  <p:cNvPr id="1065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66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58 w 4251"/>
                        <a:gd name="T1" fmla="*/ 3237 h 3794"/>
                        <a:gd name="T2" fmla="*/ 4216 w 4251"/>
                        <a:gd name="T3" fmla="*/ 2961 h 3794"/>
                        <a:gd name="T4" fmla="*/ 4133 w 4251"/>
                        <a:gd name="T5" fmla="*/ 2679 h 3794"/>
                        <a:gd name="T6" fmla="*/ 4012 w 4251"/>
                        <a:gd name="T7" fmla="*/ 2391 h 3794"/>
                        <a:gd name="T8" fmla="*/ 3857 w 4251"/>
                        <a:gd name="T9" fmla="*/ 2098 h 3794"/>
                        <a:gd name="T10" fmla="*/ 3670 w 4251"/>
                        <a:gd name="T11" fmla="*/ 1810 h 3794"/>
                        <a:gd name="T12" fmla="*/ 3449 w 4251"/>
                        <a:gd name="T13" fmla="*/ 1528 h 3794"/>
                        <a:gd name="T14" fmla="*/ 3203 w 4251"/>
                        <a:gd name="T15" fmla="*/ 1252 h 3794"/>
                        <a:gd name="T16" fmla="*/ 2867 w 4251"/>
                        <a:gd name="T17" fmla="*/ 935 h 3794"/>
                        <a:gd name="T18" fmla="*/ 2441 w 4251"/>
                        <a:gd name="T19" fmla="*/ 605 h 3794"/>
                        <a:gd name="T20" fmla="*/ 1997 w 4251"/>
                        <a:gd name="T21" fmla="*/ 341 h 3794"/>
                        <a:gd name="T22" fmla="*/ 1554 w 4251"/>
                        <a:gd name="T23" fmla="*/ 143 h 3794"/>
                        <a:gd name="T24" fmla="*/ 1127 w 4251"/>
                        <a:gd name="T25" fmla="*/ 35 h 3794"/>
                        <a:gd name="T26" fmla="*/ 743 w 4251"/>
                        <a:gd name="T27" fmla="*/ 0 h 3794"/>
                        <a:gd name="T28" fmla="*/ 402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4 w 4251"/>
                        <a:gd name="T35" fmla="*/ 101 h 3794"/>
                        <a:gd name="T36" fmla="*/ 588 w 4251"/>
                        <a:gd name="T37" fmla="*/ 18 h 3794"/>
                        <a:gd name="T38" fmla="*/ 960 w 4251"/>
                        <a:gd name="T39" fmla="*/ 18 h 3794"/>
                        <a:gd name="T40" fmla="*/ 1361 w 4251"/>
                        <a:gd name="T41" fmla="*/ 95 h 3794"/>
                        <a:gd name="T42" fmla="*/ 1787 w 4251"/>
                        <a:gd name="T43" fmla="*/ 245 h 3794"/>
                        <a:gd name="T44" fmla="*/ 2219 w 4251"/>
                        <a:gd name="T45" fmla="*/ 467 h 3794"/>
                        <a:gd name="T46" fmla="*/ 2651 w 4251"/>
                        <a:gd name="T47" fmla="*/ 761 h 3794"/>
                        <a:gd name="T48" fmla="*/ 3070 w 4251"/>
                        <a:gd name="T49" fmla="*/ 1120 h 3794"/>
                        <a:gd name="T50" fmla="*/ 3328 w 4251"/>
                        <a:gd name="T51" fmla="*/ 1390 h 3794"/>
                        <a:gd name="T52" fmla="*/ 3563 w 4251"/>
                        <a:gd name="T53" fmla="*/ 1666 h 3794"/>
                        <a:gd name="T54" fmla="*/ 3766 w 4251"/>
                        <a:gd name="T55" fmla="*/ 1954 h 3794"/>
                        <a:gd name="T56" fmla="*/ 3934 w 4251"/>
                        <a:gd name="T57" fmla="*/ 2247 h 3794"/>
                        <a:gd name="T58" fmla="*/ 4072 w 4251"/>
                        <a:gd name="T59" fmla="*/ 2535 h 3794"/>
                        <a:gd name="T60" fmla="*/ 4175 w 4251"/>
                        <a:gd name="T61" fmla="*/ 2823 h 3794"/>
                        <a:gd name="T62" fmla="*/ 4234 w 4251"/>
                        <a:gd name="T63" fmla="*/ 3105 h 3794"/>
                        <a:gd name="T64" fmla="*/ 4258 w 4251"/>
                        <a:gd name="T65" fmla="*/ 3368 h 3794"/>
                        <a:gd name="T66" fmla="*/ 4246 w 4251"/>
                        <a:gd name="T67" fmla="*/ 3590 h 3794"/>
                        <a:gd name="T68" fmla="*/ 4198 w 4251"/>
                        <a:gd name="T69" fmla="*/ 3794 h 3794"/>
                        <a:gd name="T70" fmla="*/ 4228 w 4251"/>
                        <a:gd name="T71" fmla="*/ 3692 h 3794"/>
                        <a:gd name="T72" fmla="*/ 4258 w 4251"/>
                        <a:gd name="T73" fmla="*/ 3482 h 3794"/>
                        <a:gd name="T74" fmla="*/ 4264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sk-SK"/>
                    </a:p>
                  </p:txBody>
                </p:sp>
                <p:grpSp>
                  <p:nvGrpSpPr>
                    <p:cNvPr id="1067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68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2 w 4108"/>
                          <a:gd name="T1" fmla="*/ 186 h 3657"/>
                          <a:gd name="T2" fmla="*/ 443 w 4108"/>
                          <a:gd name="T3" fmla="*/ 54 h 3657"/>
                          <a:gd name="T4" fmla="*/ 773 w 4108"/>
                          <a:gd name="T5" fmla="*/ 6 h 3657"/>
                          <a:gd name="T6" fmla="*/ 1140 w 4108"/>
                          <a:gd name="T7" fmla="*/ 36 h 3657"/>
                          <a:gd name="T8" fmla="*/ 1542 w 4108"/>
                          <a:gd name="T9" fmla="*/ 144 h 3657"/>
                          <a:gd name="T10" fmla="*/ 1955 w 4108"/>
                          <a:gd name="T11" fmla="*/ 324 h 3657"/>
                          <a:gd name="T12" fmla="*/ 2375 w 4108"/>
                          <a:gd name="T13" fmla="*/ 570 h 3657"/>
                          <a:gd name="T14" fmla="*/ 2789 w 4108"/>
                          <a:gd name="T15" fmla="*/ 888 h 3657"/>
                          <a:gd name="T16" fmla="*/ 3113 w 4108"/>
                          <a:gd name="T17" fmla="*/ 1193 h 3657"/>
                          <a:gd name="T18" fmla="*/ 3347 w 4108"/>
                          <a:gd name="T19" fmla="*/ 1451 h 3657"/>
                          <a:gd name="T20" fmla="*/ 3551 w 4108"/>
                          <a:gd name="T21" fmla="*/ 1721 h 3657"/>
                          <a:gd name="T22" fmla="*/ 3731 w 4108"/>
                          <a:gd name="T23" fmla="*/ 1997 h 3657"/>
                          <a:gd name="T24" fmla="*/ 3875 w 4108"/>
                          <a:gd name="T25" fmla="*/ 2272 h 3657"/>
                          <a:gd name="T26" fmla="*/ 3989 w 4108"/>
                          <a:gd name="T27" fmla="*/ 2548 h 3657"/>
                          <a:gd name="T28" fmla="*/ 4073 w 4108"/>
                          <a:gd name="T29" fmla="*/ 2818 h 3657"/>
                          <a:gd name="T30" fmla="*/ 4115 w 4108"/>
                          <a:gd name="T31" fmla="*/ 3070 h 3657"/>
                          <a:gd name="T32" fmla="*/ 4115 w 4108"/>
                          <a:gd name="T33" fmla="*/ 3321 h 3657"/>
                          <a:gd name="T34" fmla="*/ 4073 w 4108"/>
                          <a:gd name="T35" fmla="*/ 3549 h 3657"/>
                          <a:gd name="T36" fmla="*/ 4043 w 4108"/>
                          <a:gd name="T37" fmla="*/ 3657 h 3657"/>
                          <a:gd name="T38" fmla="*/ 4103 w 4108"/>
                          <a:gd name="T39" fmla="*/ 3447 h 3657"/>
                          <a:gd name="T40" fmla="*/ 4121 w 4108"/>
                          <a:gd name="T41" fmla="*/ 3213 h 3657"/>
                          <a:gd name="T42" fmla="*/ 4115 w 4108"/>
                          <a:gd name="T43" fmla="*/ 3070 h 3657"/>
                          <a:gd name="T44" fmla="*/ 4073 w 4108"/>
                          <a:gd name="T45" fmla="*/ 2812 h 3657"/>
                          <a:gd name="T46" fmla="*/ 3995 w 4108"/>
                          <a:gd name="T47" fmla="*/ 2548 h 3657"/>
                          <a:gd name="T48" fmla="*/ 3881 w 4108"/>
                          <a:gd name="T49" fmla="*/ 2272 h 3657"/>
                          <a:gd name="T50" fmla="*/ 3737 w 4108"/>
                          <a:gd name="T51" fmla="*/ 1997 h 3657"/>
                          <a:gd name="T52" fmla="*/ 3557 w 4108"/>
                          <a:gd name="T53" fmla="*/ 1721 h 3657"/>
                          <a:gd name="T54" fmla="*/ 3353 w 4108"/>
                          <a:gd name="T55" fmla="*/ 1451 h 3657"/>
                          <a:gd name="T56" fmla="*/ 3119 w 4108"/>
                          <a:gd name="T57" fmla="*/ 1187 h 3657"/>
                          <a:gd name="T58" fmla="*/ 2801 w 4108"/>
                          <a:gd name="T59" fmla="*/ 888 h 3657"/>
                          <a:gd name="T60" fmla="*/ 2394 w 4108"/>
                          <a:gd name="T61" fmla="*/ 576 h 3657"/>
                          <a:gd name="T62" fmla="*/ 1973 w 4108"/>
                          <a:gd name="T63" fmla="*/ 330 h 3657"/>
                          <a:gd name="T64" fmla="*/ 1548 w 4108"/>
                          <a:gd name="T65" fmla="*/ 144 h 3657"/>
                          <a:gd name="T66" fmla="*/ 1134 w 4108"/>
                          <a:gd name="T67" fmla="*/ 30 h 3657"/>
                          <a:gd name="T68" fmla="*/ 755 w 4108"/>
                          <a:gd name="T69" fmla="*/ 0 h 3657"/>
                          <a:gd name="T70" fmla="*/ 432 w 4108"/>
                          <a:gd name="T71" fmla="*/ 54 h 3657"/>
                          <a:gd name="T72" fmla="*/ 162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sk-SK"/>
                      </a:p>
                    </p:txBody>
                  </p:sp>
                  <p:grpSp>
                    <p:nvGrpSpPr>
                      <p:cNvPr id="1069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70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71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72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73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74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75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76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77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78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79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80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81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82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83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84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85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86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87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88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89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90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91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92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93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94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95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96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97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98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099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00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01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02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03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04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05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2 w 1537"/>
                            <a:gd name="T1" fmla="*/ 1264 h 1768"/>
                            <a:gd name="T2" fmla="*/ 1061 w 1537"/>
                            <a:gd name="T3" fmla="*/ 1402 h 1768"/>
                            <a:gd name="T4" fmla="*/ 1218 w 1537"/>
                            <a:gd name="T5" fmla="*/ 1528 h 1768"/>
                            <a:gd name="T6" fmla="*/ 1373 w 1537"/>
                            <a:gd name="T7" fmla="*/ 1654 h 1768"/>
                            <a:gd name="T8" fmla="*/ 1536 w 1537"/>
                            <a:gd name="T9" fmla="*/ 1768 h 1768"/>
                            <a:gd name="T10" fmla="*/ 1542 w 1537"/>
                            <a:gd name="T11" fmla="*/ 1768 h 1768"/>
                            <a:gd name="T12" fmla="*/ 1379 w 1537"/>
                            <a:gd name="T13" fmla="*/ 1654 h 1768"/>
                            <a:gd name="T14" fmla="*/ 1224 w 1537"/>
                            <a:gd name="T15" fmla="*/ 1534 h 1768"/>
                            <a:gd name="T16" fmla="*/ 1067 w 1537"/>
                            <a:gd name="T17" fmla="*/ 1402 h 1768"/>
                            <a:gd name="T18" fmla="*/ 918 w 1537"/>
                            <a:gd name="T19" fmla="*/ 1258 h 1768"/>
                            <a:gd name="T20" fmla="*/ 767 w 1537"/>
                            <a:gd name="T21" fmla="*/ 1115 h 1768"/>
                            <a:gd name="T22" fmla="*/ 630 w 1537"/>
                            <a:gd name="T23" fmla="*/ 959 h 1768"/>
                            <a:gd name="T24" fmla="*/ 498 w 1537"/>
                            <a:gd name="T25" fmla="*/ 803 h 1768"/>
                            <a:gd name="T26" fmla="*/ 378 w 1537"/>
                            <a:gd name="T27" fmla="*/ 647 h 1768"/>
                            <a:gd name="T28" fmla="*/ 270 w 1537"/>
                            <a:gd name="T29" fmla="*/ 485 h 1768"/>
                            <a:gd name="T30" fmla="*/ 168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8 w 1537"/>
                            <a:gd name="T41" fmla="*/ 335 h 1768"/>
                            <a:gd name="T42" fmla="*/ 270 w 1537"/>
                            <a:gd name="T43" fmla="*/ 491 h 1768"/>
                            <a:gd name="T44" fmla="*/ 378 w 1537"/>
                            <a:gd name="T45" fmla="*/ 653 h 1768"/>
                            <a:gd name="T46" fmla="*/ 498 w 1537"/>
                            <a:gd name="T47" fmla="*/ 809 h 1768"/>
                            <a:gd name="T48" fmla="*/ 630 w 1537"/>
                            <a:gd name="T49" fmla="*/ 965 h 1768"/>
                            <a:gd name="T50" fmla="*/ 767 w 1537"/>
                            <a:gd name="T51" fmla="*/ 1121 h 1768"/>
                            <a:gd name="T52" fmla="*/ 912 w 1537"/>
                            <a:gd name="T53" fmla="*/ 1264 h 1768"/>
                            <a:gd name="T54" fmla="*/ 912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grpSp>
                      <p:nvGrpSpPr>
                        <p:cNvPr id="1106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43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66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144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145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146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147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148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149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60" y="1862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150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151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1" y="1533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152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6" y="1354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153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  <p:sp>
                        <p:nvSpPr>
                          <p:cNvPr id="1154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2" y="999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sk-SK" altLang="sk-SK" smtClean="0"/>
                          </a:p>
                        </p:txBody>
                      </p:sp>
                    </p:grpSp>
                    <p:sp>
                      <p:nvSpPr>
                        <p:cNvPr id="1107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08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09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10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11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12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13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14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15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16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17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18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19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20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21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22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23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24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25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26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27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28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29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30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31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32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33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34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35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36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37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38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39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40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41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  <p:sp>
                      <p:nvSpPr>
                        <p:cNvPr id="1142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sk-SK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47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48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049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grpSp>
              <p:nvGrpSpPr>
                <p:cNvPr id="1050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51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052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053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054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055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056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057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058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1059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</p:grpSp>
          </p:grpSp>
        </p:grpSp>
        <p:grpSp>
          <p:nvGrpSpPr>
            <p:cNvPr id="103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6 w 1435"/>
                  <a:gd name="T1" fmla="*/ 1150 h 1618"/>
                  <a:gd name="T2" fmla="*/ 744 w 1435"/>
                  <a:gd name="T3" fmla="*/ 1019 h 1618"/>
                  <a:gd name="T4" fmla="*/ 612 w 1435"/>
                  <a:gd name="T5" fmla="*/ 875 h 1618"/>
                  <a:gd name="T6" fmla="*/ 492 w 1435"/>
                  <a:gd name="T7" fmla="*/ 737 h 1618"/>
                  <a:gd name="T8" fmla="*/ 378 w 1435"/>
                  <a:gd name="T9" fmla="*/ 593 h 1618"/>
                  <a:gd name="T10" fmla="*/ 276 w 1435"/>
                  <a:gd name="T11" fmla="*/ 443 h 1618"/>
                  <a:gd name="T12" fmla="*/ 174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4 w 1435"/>
                  <a:gd name="T23" fmla="*/ 305 h 1618"/>
                  <a:gd name="T24" fmla="*/ 270 w 1435"/>
                  <a:gd name="T25" fmla="*/ 449 h 1618"/>
                  <a:gd name="T26" fmla="*/ 378 w 1435"/>
                  <a:gd name="T27" fmla="*/ 593 h 1618"/>
                  <a:gd name="T28" fmla="*/ 492 w 1435"/>
                  <a:gd name="T29" fmla="*/ 737 h 1618"/>
                  <a:gd name="T30" fmla="*/ 612 w 1435"/>
                  <a:gd name="T31" fmla="*/ 881 h 1618"/>
                  <a:gd name="T32" fmla="*/ 738 w 1435"/>
                  <a:gd name="T33" fmla="*/ 1019 h 1618"/>
                  <a:gd name="T34" fmla="*/ 876 w 1435"/>
                  <a:gd name="T35" fmla="*/ 1150 h 1618"/>
                  <a:gd name="T36" fmla="*/ 1014 w 1435"/>
                  <a:gd name="T37" fmla="*/ 1276 h 1618"/>
                  <a:gd name="T38" fmla="*/ 1152 w 1435"/>
                  <a:gd name="T39" fmla="*/ 1396 h 1618"/>
                  <a:gd name="T40" fmla="*/ 1290 w 1435"/>
                  <a:gd name="T41" fmla="*/ 1510 h 1618"/>
                  <a:gd name="T42" fmla="*/ 1434 w 1435"/>
                  <a:gd name="T43" fmla="*/ 1618 h 1618"/>
                  <a:gd name="T44" fmla="*/ 1440 w 1435"/>
                  <a:gd name="T45" fmla="*/ 1618 h 1618"/>
                  <a:gd name="T46" fmla="*/ 1297 w 1435"/>
                  <a:gd name="T47" fmla="*/ 1510 h 1618"/>
                  <a:gd name="T48" fmla="*/ 1158 w 1435"/>
                  <a:gd name="T49" fmla="*/ 1396 h 1618"/>
                  <a:gd name="T50" fmla="*/ 1014 w 1435"/>
                  <a:gd name="T51" fmla="*/ 1276 h 1618"/>
                  <a:gd name="T52" fmla="*/ 876 w 1435"/>
                  <a:gd name="T53" fmla="*/ 1150 h 1618"/>
                  <a:gd name="T54" fmla="*/ 876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3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0 w 1668"/>
                  <a:gd name="T1" fmla="*/ 1463 h 2014"/>
                  <a:gd name="T2" fmla="*/ 791 w 1668"/>
                  <a:gd name="T3" fmla="*/ 1289 h 2014"/>
                  <a:gd name="T4" fmla="*/ 636 w 1668"/>
                  <a:gd name="T5" fmla="*/ 1115 h 2014"/>
                  <a:gd name="T6" fmla="*/ 491 w 1668"/>
                  <a:gd name="T7" fmla="*/ 929 h 2014"/>
                  <a:gd name="T8" fmla="*/ 366 w 1668"/>
                  <a:gd name="T9" fmla="*/ 743 h 2014"/>
                  <a:gd name="T10" fmla="*/ 252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2 w 1668"/>
                  <a:gd name="T25" fmla="*/ 569 h 2014"/>
                  <a:gd name="T26" fmla="*/ 366 w 1668"/>
                  <a:gd name="T27" fmla="*/ 755 h 2014"/>
                  <a:gd name="T28" fmla="*/ 491 w 1668"/>
                  <a:gd name="T29" fmla="*/ 935 h 2014"/>
                  <a:gd name="T30" fmla="*/ 636 w 1668"/>
                  <a:gd name="T31" fmla="*/ 1115 h 2014"/>
                  <a:gd name="T32" fmla="*/ 791 w 1668"/>
                  <a:gd name="T33" fmla="*/ 1295 h 2014"/>
                  <a:gd name="T34" fmla="*/ 960 w 1668"/>
                  <a:gd name="T35" fmla="*/ 1463 h 2014"/>
                  <a:gd name="T36" fmla="*/ 1133 w 1668"/>
                  <a:gd name="T37" fmla="*/ 1618 h 2014"/>
                  <a:gd name="T38" fmla="*/ 1307 w 1668"/>
                  <a:gd name="T39" fmla="*/ 1762 h 2014"/>
                  <a:gd name="T40" fmla="*/ 1487 w 1668"/>
                  <a:gd name="T41" fmla="*/ 1894 h 2014"/>
                  <a:gd name="T42" fmla="*/ 1667 w 1668"/>
                  <a:gd name="T43" fmla="*/ 2014 h 2014"/>
                  <a:gd name="T44" fmla="*/ 1673 w 1668"/>
                  <a:gd name="T45" fmla="*/ 2014 h 2014"/>
                  <a:gd name="T46" fmla="*/ 1487 w 1668"/>
                  <a:gd name="T47" fmla="*/ 1894 h 2014"/>
                  <a:gd name="T48" fmla="*/ 1307 w 1668"/>
                  <a:gd name="T49" fmla="*/ 1762 h 2014"/>
                  <a:gd name="T50" fmla="*/ 1133 w 1668"/>
                  <a:gd name="T51" fmla="*/ 1618 h 2014"/>
                  <a:gd name="T52" fmla="*/ 960 w 1668"/>
                  <a:gd name="T53" fmla="*/ 1463 h 2014"/>
                  <a:gd name="T54" fmla="*/ 960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03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mtClean="0"/>
              </a:p>
            </p:txBody>
          </p:sp>
          <p:sp>
            <p:nvSpPr>
              <p:cNvPr id="103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mtClean="0"/>
              </a:p>
            </p:txBody>
          </p:sp>
          <p:sp>
            <p:nvSpPr>
              <p:cNvPr id="103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3" y="2700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mtClean="0"/>
              </a:p>
            </p:txBody>
          </p:sp>
          <p:sp>
            <p:nvSpPr>
              <p:cNvPr id="103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mtClean="0"/>
              </a:p>
            </p:txBody>
          </p:sp>
          <p:grpSp>
            <p:nvGrpSpPr>
              <p:cNvPr id="10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26745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sk-SK"/>
                </a:p>
              </p:txBody>
            </p:sp>
            <p:sp>
              <p:nvSpPr>
                <p:cNvPr id="26746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k-SK"/>
                </a:p>
              </p:txBody>
            </p:sp>
            <p:sp>
              <p:nvSpPr>
                <p:cNvPr id="26747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k-SK"/>
                </a:p>
              </p:txBody>
            </p:sp>
            <p:sp>
              <p:nvSpPr>
                <p:cNvPr id="26748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k-SK"/>
                </a:p>
              </p:txBody>
            </p:sp>
            <p:sp>
              <p:nvSpPr>
                <p:cNvPr id="26749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k-SK"/>
                </a:p>
              </p:txBody>
            </p:sp>
          </p:grpSp>
        </p:grpSp>
      </p:grpSp>
      <p:sp>
        <p:nvSpPr>
          <p:cNvPr id="26750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6751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6752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2E040E0-B575-41AE-A30B-282F66B313E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26753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267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5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ransition advTm="60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4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53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7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7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7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7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7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6753" grpId="1" build="allAtOnce">
        <p:tmplLst>
          <p:tmpl lvl="1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67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67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67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67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75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67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26754" grpId="0"/>
      <p:bldP spid="26754" grpId="1"/>
      <p:bldP spid="26754" grpId="2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51" name="Voľná form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0DD0730-1187-43F0-94DC-8F29800BE05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1" r:id="rId2"/>
    <p:sldLayoutId id="2147483877" r:id="rId3"/>
    <p:sldLayoutId id="2147483878" r:id="rId4"/>
    <p:sldLayoutId id="2147483879" r:id="rId5"/>
    <p:sldLayoutId id="2147483880" r:id="rId6"/>
    <p:sldLayoutId id="2147483872" r:id="rId7"/>
    <p:sldLayoutId id="2147483881" r:id="rId8"/>
    <p:sldLayoutId id="2147483882" r:id="rId9"/>
    <p:sldLayoutId id="2147483873" r:id="rId10"/>
    <p:sldLayoutId id="2147483874" r:id="rId11"/>
  </p:sldLayoutIdLst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  <p:bldP spid="3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0" grpId="1" build="allAtOnce">
        <p:tmplLst>
          <p:tmpl lvl="1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539750" y="1073150"/>
            <a:ext cx="7993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endParaRPr lang="sk-SK" altLang="sk-SK" sz="1800">
              <a:latin typeface="Arial" charset="0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539750" y="765175"/>
            <a:ext cx="7777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endParaRPr lang="sk-SK" altLang="sk-SK" sz="1800">
              <a:latin typeface="Arial" charset="0"/>
            </a:endParaRP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900113" y="620713"/>
            <a:ext cx="7272337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endParaRPr lang="sk-SK" altLang="sk-SK" sz="1800">
              <a:latin typeface="Arial" charset="0"/>
            </a:endParaRPr>
          </a:p>
          <a:p>
            <a:endParaRPr lang="sk-SK" altLang="sk-SK" sz="1800">
              <a:latin typeface="Arial" charset="0"/>
            </a:endParaRPr>
          </a:p>
          <a:p>
            <a:endParaRPr lang="sk-SK" altLang="sk-SK" sz="1800">
              <a:latin typeface="Arial" charset="0"/>
            </a:endParaRPr>
          </a:p>
          <a:p>
            <a:endParaRPr lang="sk-SK" altLang="sk-SK" sz="1800">
              <a:latin typeface="Arial" charset="0"/>
            </a:endParaRPr>
          </a:p>
          <a:p>
            <a:endParaRPr lang="sk-SK" altLang="sk-SK" sz="1800">
              <a:latin typeface="Arial" charset="0"/>
            </a:endParaRPr>
          </a:p>
          <a:p>
            <a:endParaRPr lang="sk-SK" altLang="sk-SK" sz="1800">
              <a:latin typeface="Arial" charset="0"/>
            </a:endParaRPr>
          </a:p>
          <a:p>
            <a:endParaRPr lang="sk-SK" altLang="sk-SK" sz="1800">
              <a:latin typeface="Arial" charset="0"/>
            </a:endParaRPr>
          </a:p>
          <a:p>
            <a:endParaRPr lang="sk-SK" altLang="sk-SK" sz="1800">
              <a:latin typeface="Arial" charset="0"/>
            </a:endParaRPr>
          </a:p>
          <a:p>
            <a:endParaRPr lang="sk-SK" altLang="sk-SK" sz="1800">
              <a:latin typeface="Arial" charset="0"/>
            </a:endParaRPr>
          </a:p>
          <a:p>
            <a:endParaRPr lang="sk-SK" altLang="sk-SK" sz="1800">
              <a:latin typeface="Arial" charset="0"/>
            </a:endParaRPr>
          </a:p>
          <a:p>
            <a:endParaRPr lang="sk-SK" altLang="sk-SK" sz="1800">
              <a:latin typeface="Arial" charset="0"/>
            </a:endParaRPr>
          </a:p>
          <a:p>
            <a:endParaRPr lang="sk-SK" altLang="sk-SK" sz="1800">
              <a:latin typeface="Arial" charset="0"/>
            </a:endParaRPr>
          </a:p>
          <a:p>
            <a:endParaRPr lang="sk-SK" altLang="sk-SK" sz="1800">
              <a:latin typeface="Arial" charset="0"/>
            </a:endParaRPr>
          </a:p>
          <a:p>
            <a:endParaRPr lang="sk-SK" altLang="sk-SK" sz="1800">
              <a:latin typeface="Arial" charset="0"/>
            </a:endParaRPr>
          </a:p>
          <a:p>
            <a:endParaRPr lang="sk-SK" altLang="sk-SK" sz="1800">
              <a:latin typeface="Arial" charset="0"/>
            </a:endParaRPr>
          </a:p>
        </p:txBody>
      </p:sp>
      <p:sp>
        <p:nvSpPr>
          <p:cNvPr id="11269" name="Rectangle 8"/>
          <p:cNvSpPr>
            <a:spLocks noGrp="1" noChangeArrowheads="1"/>
          </p:cNvSpPr>
          <p:nvPr>
            <p:ph idx="1"/>
          </p:nvPr>
        </p:nvSpPr>
        <p:spPr>
          <a:xfrm>
            <a:off x="714375" y="1071563"/>
            <a:ext cx="8086725" cy="5000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k-SK" altLang="sk-SK" sz="2400" smtClean="0"/>
              <a:t>    </a:t>
            </a:r>
          </a:p>
          <a:p>
            <a:pPr eaLnBrk="1" hangingPunct="1">
              <a:buFont typeface="Wingdings" pitchFamily="2" charset="2"/>
              <a:buNone/>
            </a:pPr>
            <a:endParaRPr lang="sk-SK" altLang="sk-SK" sz="2400" smtClean="0"/>
          </a:p>
          <a:p>
            <a:pPr eaLnBrk="1" hangingPunct="1">
              <a:buFont typeface="Wingdings" pitchFamily="2" charset="2"/>
              <a:buNone/>
            </a:pPr>
            <a:endParaRPr lang="sk-SK" altLang="sk-SK" sz="2400" smtClean="0"/>
          </a:p>
          <a:p>
            <a:pPr eaLnBrk="1" hangingPunct="1">
              <a:buFont typeface="Wingdings" pitchFamily="2" charset="2"/>
              <a:buNone/>
            </a:pPr>
            <a:endParaRPr lang="sk-SK" altLang="sk-SK" sz="2400" smtClean="0"/>
          </a:p>
          <a:p>
            <a:pPr eaLnBrk="1" hangingPunct="1">
              <a:buFont typeface="Wingdings" pitchFamily="2" charset="2"/>
              <a:buNone/>
            </a:pPr>
            <a:endParaRPr lang="sk-SK" altLang="sk-SK" sz="2400" smtClean="0"/>
          </a:p>
          <a:p>
            <a:pPr eaLnBrk="1" hangingPunct="1">
              <a:buFont typeface="Wingdings" pitchFamily="2" charset="2"/>
              <a:buNone/>
            </a:pPr>
            <a:endParaRPr lang="sk-SK" altLang="sk-SK" sz="2400" smtClean="0"/>
          </a:p>
          <a:p>
            <a:pPr eaLnBrk="1" hangingPunct="1">
              <a:buFont typeface="Wingdings" pitchFamily="2" charset="2"/>
              <a:buNone/>
            </a:pPr>
            <a:endParaRPr lang="sk-SK" altLang="sk-SK" sz="2400" smtClean="0"/>
          </a:p>
          <a:p>
            <a:pPr eaLnBrk="1" hangingPunct="1">
              <a:buFont typeface="Wingdings" pitchFamily="2" charset="2"/>
              <a:buNone/>
            </a:pPr>
            <a:r>
              <a:rPr lang="sk-SK" altLang="sk-SK" sz="2400" smtClean="0"/>
              <a:t>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altLang="sk-SK" sz="2400" smtClean="0"/>
              <a:t>                        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714348" y="642918"/>
            <a:ext cx="8620125" cy="6937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2400" dirty="0" smtClean="0">
                <a:latin typeface="Arial Black" pitchFamily="34" charset="0"/>
              </a:rPr>
              <a:t>VZÁJOMNÁ  POLOHA  DVOCH  KRUŽNÍC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3471863" y="2297113"/>
            <a:ext cx="1676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endParaRPr lang="sk-SK" altLang="sk-SK" sz="1800">
              <a:latin typeface="Arial" charset="0"/>
            </a:endParaRPr>
          </a:p>
        </p:txBody>
      </p:sp>
      <p:sp>
        <p:nvSpPr>
          <p:cNvPr id="11272" name="BlokTextu 67"/>
          <p:cNvSpPr txBox="1">
            <a:spLocks noChangeArrowheads="1"/>
          </p:cNvSpPr>
          <p:nvPr/>
        </p:nvSpPr>
        <p:spPr bwMode="auto">
          <a:xfrm>
            <a:off x="1071563" y="2143125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800">
                <a:latin typeface="Verdana" pitchFamily="34" charset="0"/>
              </a:rPr>
              <a:t> </a:t>
            </a:r>
          </a:p>
        </p:txBody>
      </p:sp>
      <p:sp>
        <p:nvSpPr>
          <p:cNvPr id="75" name="BlokTextu 74"/>
          <p:cNvSpPr txBox="1">
            <a:spLocks noChangeArrowheads="1"/>
          </p:cNvSpPr>
          <p:nvPr/>
        </p:nvSpPr>
        <p:spPr bwMode="auto">
          <a:xfrm>
            <a:off x="1143000" y="2000250"/>
            <a:ext cx="6858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sk-SK" altLang="sk-SK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sk-SK" altLang="sk-SK" sz="24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Nemajú spoločný stred:</a:t>
            </a:r>
          </a:p>
          <a:p>
            <a:r>
              <a:rPr lang="sk-SK" altLang="sk-SK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a, kružnice ležia mimo seba</a:t>
            </a:r>
          </a:p>
          <a:p>
            <a:r>
              <a:rPr lang="sk-SK" altLang="sk-SK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b, kružnice majú vonkajší dotyk</a:t>
            </a:r>
          </a:p>
          <a:p>
            <a:r>
              <a:rPr lang="sk-SK" altLang="sk-SK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c, kružnice sa pretínajú v dvoch bodoch</a:t>
            </a:r>
          </a:p>
          <a:p>
            <a:r>
              <a:rPr lang="sk-SK" altLang="sk-SK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d, kružnice majú vnútorný dotyk</a:t>
            </a:r>
          </a:p>
          <a:p>
            <a:r>
              <a:rPr lang="sk-SK" altLang="sk-SK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e, jedna kružnica leží vo vnútri </a:t>
            </a:r>
            <a:r>
              <a:rPr lang="sk-SK" altLang="sk-SK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druhej</a:t>
            </a:r>
          </a:p>
          <a:p>
            <a:endParaRPr lang="sk-SK" altLang="sk-SK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sk-SK" altLang="sk-SK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sk-SK" altLang="sk-SK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Majú spoločný stred: </a:t>
            </a:r>
            <a:r>
              <a:rPr lang="sk-SK" altLang="sk-SK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SÚSTREDNÉ</a:t>
            </a:r>
          </a:p>
          <a:p>
            <a:endParaRPr lang="sk-SK" altLang="sk-SK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Tm="6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Oval 6"/>
          <p:cNvSpPr>
            <a:spLocks noChangeArrowheads="1"/>
          </p:cNvSpPr>
          <p:nvPr/>
        </p:nvSpPr>
        <p:spPr bwMode="auto">
          <a:xfrm flipH="1" flipV="1">
            <a:off x="3143250" y="2714625"/>
            <a:ext cx="1081088" cy="10080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  <p:sp>
        <p:nvSpPr>
          <p:cNvPr id="13316" name="Oval 7"/>
          <p:cNvSpPr>
            <a:spLocks noChangeArrowheads="1"/>
          </p:cNvSpPr>
          <p:nvPr/>
        </p:nvSpPr>
        <p:spPr bwMode="auto">
          <a:xfrm>
            <a:off x="4643438" y="2286000"/>
            <a:ext cx="2016125" cy="1873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  <p:sp>
        <p:nvSpPr>
          <p:cNvPr id="2" name="Line 14"/>
          <p:cNvSpPr>
            <a:spLocks noChangeShapeType="1"/>
          </p:cNvSpPr>
          <p:nvPr/>
        </p:nvSpPr>
        <p:spPr bwMode="auto">
          <a:xfrm>
            <a:off x="3429000" y="2500313"/>
            <a:ext cx="576263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3318" name="BlokTextu 15"/>
          <p:cNvSpPr txBox="1">
            <a:spLocks noChangeArrowheads="1"/>
          </p:cNvSpPr>
          <p:nvPr/>
        </p:nvSpPr>
        <p:spPr bwMode="auto">
          <a:xfrm>
            <a:off x="5500688" y="3071813"/>
            <a:ext cx="428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x </a:t>
            </a:r>
          </a:p>
          <a:p>
            <a:r>
              <a:rPr lang="sk-SK" altLang="sk-SK" sz="1000">
                <a:latin typeface="Verdana" pitchFamily="34" charset="0"/>
              </a:rPr>
              <a:t>S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3" name="BlokTextu 16"/>
          <p:cNvSpPr txBox="1">
            <a:spLocks noChangeArrowheads="1"/>
          </p:cNvSpPr>
          <p:nvPr/>
        </p:nvSpPr>
        <p:spPr bwMode="auto">
          <a:xfrm>
            <a:off x="857250" y="2571750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endParaRPr lang="sk-SK" altLang="sk-SK" sz="1800">
              <a:latin typeface="Verdana" pitchFamily="34" charset="0"/>
            </a:endParaRPr>
          </a:p>
        </p:txBody>
      </p:sp>
      <p:sp>
        <p:nvSpPr>
          <p:cNvPr id="9" name="BlokTextu 8"/>
          <p:cNvSpPr txBox="1">
            <a:spLocks noChangeArrowheads="1"/>
          </p:cNvSpPr>
          <p:nvPr/>
        </p:nvSpPr>
        <p:spPr bwMode="auto">
          <a:xfrm>
            <a:off x="3571875" y="3071813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x</a:t>
            </a:r>
          </a:p>
          <a:p>
            <a:r>
              <a:rPr lang="sk-SK" altLang="sk-SK" sz="1000">
                <a:latin typeface="Verdana" pitchFamily="34" charset="0"/>
              </a:rPr>
              <a:t>S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cxnSp>
        <p:nvCxnSpPr>
          <p:cNvPr id="16" name="Rovná spojnica 15"/>
          <p:cNvCxnSpPr/>
          <p:nvPr/>
        </p:nvCxnSpPr>
        <p:spPr>
          <a:xfrm>
            <a:off x="3714750" y="3214688"/>
            <a:ext cx="1928813" cy="0"/>
          </a:xfrm>
          <a:prstGeom prst="line">
            <a:avLst/>
          </a:prstGeom>
          <a:ln w="12700" cmpd="dbl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ĺžnik 17"/>
          <p:cNvSpPr/>
          <p:nvPr/>
        </p:nvSpPr>
        <p:spPr>
          <a:xfrm>
            <a:off x="642910" y="785794"/>
            <a:ext cx="773801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Kružnice nemajú spoločný stred:</a:t>
            </a:r>
          </a:p>
        </p:txBody>
      </p:sp>
      <p:sp>
        <p:nvSpPr>
          <p:cNvPr id="19" name="Obdĺžnik 18"/>
          <p:cNvSpPr/>
          <p:nvPr/>
        </p:nvSpPr>
        <p:spPr>
          <a:xfrm>
            <a:off x="1112620" y="1857364"/>
            <a:ext cx="25474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LEŽIA MIMO SEBA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Šípka doprava 19"/>
          <p:cNvSpPr/>
          <p:nvPr/>
        </p:nvSpPr>
        <p:spPr>
          <a:xfrm rot="2165167">
            <a:off x="2873375" y="2341563"/>
            <a:ext cx="500063" cy="214312"/>
          </a:xfrm>
          <a:prstGeom prst="rightArrow">
            <a:avLst/>
          </a:prstGeom>
          <a:solidFill>
            <a:srgbClr val="FFFF00"/>
          </a:solidFill>
          <a:ln w="476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21" name="BlokTextu 20"/>
          <p:cNvSpPr txBox="1">
            <a:spLocks noChangeArrowheads="1"/>
          </p:cNvSpPr>
          <p:nvPr/>
        </p:nvSpPr>
        <p:spPr bwMode="auto">
          <a:xfrm>
            <a:off x="4357688" y="3000375"/>
            <a:ext cx="6429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c</a:t>
            </a:r>
          </a:p>
        </p:txBody>
      </p:sp>
      <p:sp>
        <p:nvSpPr>
          <p:cNvPr id="22" name="Ľavá zložená zátvorka 21"/>
          <p:cNvSpPr/>
          <p:nvPr/>
        </p:nvSpPr>
        <p:spPr>
          <a:xfrm rot="16200000">
            <a:off x="3857626" y="3071812"/>
            <a:ext cx="214312" cy="500063"/>
          </a:xfrm>
          <a:prstGeom prst="leftBrace">
            <a:avLst>
              <a:gd name="adj1" fmla="val 8333"/>
              <a:gd name="adj2" fmla="val 519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23" name="Ľavá zložená zátvorka 22"/>
          <p:cNvSpPr/>
          <p:nvPr/>
        </p:nvSpPr>
        <p:spPr>
          <a:xfrm rot="5400000" flipH="1" flipV="1">
            <a:off x="5036345" y="2821781"/>
            <a:ext cx="214312" cy="10001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24" name="BlokTextu 23"/>
          <p:cNvSpPr txBox="1">
            <a:spLocks noChangeArrowheads="1"/>
          </p:cNvSpPr>
          <p:nvPr/>
        </p:nvSpPr>
        <p:spPr bwMode="auto">
          <a:xfrm>
            <a:off x="4929188" y="3286125"/>
            <a:ext cx="3571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r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25" name="BlokTextu 24"/>
          <p:cNvSpPr txBox="1">
            <a:spLocks noChangeArrowheads="1"/>
          </p:cNvSpPr>
          <p:nvPr/>
        </p:nvSpPr>
        <p:spPr bwMode="auto">
          <a:xfrm>
            <a:off x="3857625" y="3357563"/>
            <a:ext cx="5715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r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26" name="BlokTextu 25"/>
          <p:cNvSpPr txBox="1">
            <a:spLocks noChangeArrowheads="1"/>
          </p:cNvSpPr>
          <p:nvPr/>
        </p:nvSpPr>
        <p:spPr bwMode="auto">
          <a:xfrm>
            <a:off x="4929188" y="2214563"/>
            <a:ext cx="6429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k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27" name="BlokTextu 26"/>
          <p:cNvSpPr txBox="1">
            <a:spLocks noChangeArrowheads="1"/>
          </p:cNvSpPr>
          <p:nvPr/>
        </p:nvSpPr>
        <p:spPr bwMode="auto">
          <a:xfrm>
            <a:off x="2928938" y="2928938"/>
            <a:ext cx="6429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k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13331" name="BlokTextu 29"/>
          <p:cNvSpPr txBox="1">
            <a:spLocks noChangeArrowheads="1"/>
          </p:cNvSpPr>
          <p:nvPr/>
        </p:nvSpPr>
        <p:spPr bwMode="auto">
          <a:xfrm>
            <a:off x="1285875" y="3643313"/>
            <a:ext cx="214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800">
                <a:latin typeface="Verdana" pitchFamily="34" charset="0"/>
              </a:rPr>
              <a:t> c    r</a:t>
            </a:r>
            <a:r>
              <a:rPr lang="sk-SK" altLang="sk-SK" sz="1000">
                <a:latin typeface="Verdana" pitchFamily="34" charset="0"/>
              </a:rPr>
              <a:t>1</a:t>
            </a:r>
            <a:r>
              <a:rPr lang="sk-SK" altLang="sk-SK" sz="1800">
                <a:latin typeface="Verdana" pitchFamily="34" charset="0"/>
              </a:rPr>
              <a:t> + r</a:t>
            </a:r>
            <a:r>
              <a:rPr lang="sk-SK" altLang="sk-SK" sz="1000">
                <a:latin typeface="Verdana" pitchFamily="34" charset="0"/>
              </a:rPr>
              <a:t>2</a:t>
            </a:r>
            <a:endParaRPr lang="sk-SK" altLang="sk-SK" sz="1800">
              <a:latin typeface="Verdana" pitchFamily="34" charset="0"/>
            </a:endParaRPr>
          </a:p>
        </p:txBody>
      </p:sp>
      <p:sp>
        <p:nvSpPr>
          <p:cNvPr id="13332" name="BlokTextu 28"/>
          <p:cNvSpPr txBox="1">
            <a:spLocks noChangeArrowheads="1"/>
          </p:cNvSpPr>
          <p:nvPr/>
        </p:nvSpPr>
        <p:spPr bwMode="auto">
          <a:xfrm rot="-5400000">
            <a:off x="1000125" y="3071813"/>
            <a:ext cx="1500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800">
                <a:latin typeface="Verdana" pitchFamily="34" charset="0"/>
              </a:rPr>
              <a:t>v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 animBg="1"/>
      <p:bldP spid="13318" grpId="0"/>
      <p:bldP spid="9" grpId="0"/>
      <p:bldP spid="21" grpId="0"/>
      <p:bldP spid="22" grpId="0" animBg="1"/>
      <p:bldP spid="23" grpId="0" animBg="1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ývojový diagram: spojnica 2"/>
          <p:cNvSpPr/>
          <p:nvPr/>
        </p:nvSpPr>
        <p:spPr>
          <a:xfrm>
            <a:off x="2500313" y="2857500"/>
            <a:ext cx="1357312" cy="1285875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4" name="Vývojový diagram: spojnica 3"/>
          <p:cNvSpPr/>
          <p:nvPr/>
        </p:nvSpPr>
        <p:spPr>
          <a:xfrm>
            <a:off x="3857625" y="2286000"/>
            <a:ext cx="2143125" cy="2143125"/>
          </a:xfrm>
          <a:prstGeom prst="flowChartConnector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6" name="Šípka dolu 5"/>
          <p:cNvSpPr/>
          <p:nvPr/>
        </p:nvSpPr>
        <p:spPr>
          <a:xfrm rot="19160827">
            <a:off x="3019425" y="1570038"/>
            <a:ext cx="268288" cy="7508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4342" name="BlokTextu 6"/>
          <p:cNvSpPr txBox="1">
            <a:spLocks noChangeArrowheads="1"/>
          </p:cNvSpPr>
          <p:nvPr/>
        </p:nvSpPr>
        <p:spPr bwMode="auto">
          <a:xfrm>
            <a:off x="3071813" y="3357563"/>
            <a:ext cx="428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x</a:t>
            </a:r>
          </a:p>
          <a:p>
            <a:r>
              <a:rPr lang="sk-SK" altLang="sk-SK" sz="1000">
                <a:latin typeface="Verdana" pitchFamily="34" charset="0"/>
              </a:rPr>
              <a:t>S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14343" name="BlokTextu 7"/>
          <p:cNvSpPr txBox="1">
            <a:spLocks noChangeArrowheads="1"/>
          </p:cNvSpPr>
          <p:nvPr/>
        </p:nvSpPr>
        <p:spPr bwMode="auto">
          <a:xfrm>
            <a:off x="4786313" y="3357563"/>
            <a:ext cx="571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x</a:t>
            </a:r>
          </a:p>
          <a:p>
            <a:r>
              <a:rPr lang="sk-SK" altLang="sk-SK" sz="1000">
                <a:latin typeface="Verdana" pitchFamily="34" charset="0"/>
              </a:rPr>
              <a:t>S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cxnSp>
        <p:nvCxnSpPr>
          <p:cNvPr id="13" name="Rovná spojnica 12"/>
          <p:cNvCxnSpPr/>
          <p:nvPr/>
        </p:nvCxnSpPr>
        <p:spPr>
          <a:xfrm>
            <a:off x="3214688" y="3500438"/>
            <a:ext cx="17145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5" name="BlokTextu 13"/>
          <p:cNvSpPr txBox="1">
            <a:spLocks noChangeArrowheads="1"/>
          </p:cNvSpPr>
          <p:nvPr/>
        </p:nvSpPr>
        <p:spPr bwMode="auto">
          <a:xfrm>
            <a:off x="3500438" y="3286125"/>
            <a:ext cx="3571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c</a:t>
            </a:r>
          </a:p>
        </p:txBody>
      </p:sp>
      <p:sp>
        <p:nvSpPr>
          <p:cNvPr id="15" name="Ľavá zložená zátvorka 14"/>
          <p:cNvSpPr/>
          <p:nvPr/>
        </p:nvSpPr>
        <p:spPr>
          <a:xfrm rot="16200000">
            <a:off x="4321969" y="3036094"/>
            <a:ext cx="142875" cy="10715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6" name="Ľavá zložená zátvorka 15"/>
          <p:cNvSpPr/>
          <p:nvPr/>
        </p:nvSpPr>
        <p:spPr>
          <a:xfrm rot="16200000">
            <a:off x="3463925" y="3251201"/>
            <a:ext cx="179387" cy="6778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4348" name="BlokTextu 16"/>
          <p:cNvSpPr txBox="1">
            <a:spLocks noChangeArrowheads="1"/>
          </p:cNvSpPr>
          <p:nvPr/>
        </p:nvSpPr>
        <p:spPr bwMode="auto">
          <a:xfrm>
            <a:off x="3357563" y="3571875"/>
            <a:ext cx="5000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r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14349" name="BlokTextu 17"/>
          <p:cNvSpPr txBox="1">
            <a:spLocks noChangeArrowheads="1"/>
          </p:cNvSpPr>
          <p:nvPr/>
        </p:nvSpPr>
        <p:spPr bwMode="auto">
          <a:xfrm>
            <a:off x="4286250" y="3571875"/>
            <a:ext cx="4286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r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14" name="BlokTextu 13"/>
          <p:cNvSpPr txBox="1">
            <a:spLocks noChangeArrowheads="1"/>
          </p:cNvSpPr>
          <p:nvPr/>
        </p:nvSpPr>
        <p:spPr bwMode="auto">
          <a:xfrm>
            <a:off x="5572125" y="2286000"/>
            <a:ext cx="5000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k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17" name="BlokTextu 16"/>
          <p:cNvSpPr txBox="1">
            <a:spLocks noChangeArrowheads="1"/>
          </p:cNvSpPr>
          <p:nvPr/>
        </p:nvSpPr>
        <p:spPr bwMode="auto">
          <a:xfrm>
            <a:off x="2428875" y="2928938"/>
            <a:ext cx="928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k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1072060" y="785794"/>
            <a:ext cx="445346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MAJÚ VONKAJŠÍ DOTYK:</a:t>
            </a:r>
          </a:p>
        </p:txBody>
      </p:sp>
      <p:sp>
        <p:nvSpPr>
          <p:cNvPr id="14352" name="BlokTextu 19"/>
          <p:cNvSpPr txBox="1">
            <a:spLocks noChangeArrowheads="1"/>
          </p:cNvSpPr>
          <p:nvPr/>
        </p:nvSpPr>
        <p:spPr bwMode="auto">
          <a:xfrm>
            <a:off x="928688" y="2071688"/>
            <a:ext cx="157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800">
                <a:latin typeface="Verdana" pitchFamily="34" charset="0"/>
              </a:rPr>
              <a:t>c = r</a:t>
            </a:r>
            <a:r>
              <a:rPr lang="sk-SK" altLang="sk-SK" sz="1000">
                <a:latin typeface="Verdana" pitchFamily="34" charset="0"/>
              </a:rPr>
              <a:t>1 + </a:t>
            </a:r>
            <a:r>
              <a:rPr lang="sk-SK" altLang="sk-SK" sz="1800">
                <a:latin typeface="Verdana" pitchFamily="34" charset="0"/>
              </a:rPr>
              <a:t>r</a:t>
            </a:r>
            <a:r>
              <a:rPr lang="sk-SK" altLang="sk-SK" sz="1000">
                <a:latin typeface="Verdana" pitchFamily="34" charset="0"/>
              </a:rPr>
              <a:t>2</a:t>
            </a:r>
            <a:endParaRPr lang="sk-SK" altLang="sk-SK" sz="1800">
              <a:latin typeface="Verdana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4342" grpId="0"/>
      <p:bldP spid="14343" grpId="0"/>
      <p:bldP spid="14345" grpId="0"/>
      <p:bldP spid="15" grpId="0" animBg="1"/>
      <p:bldP spid="16" grpId="0" animBg="1"/>
      <p:bldP spid="14348" grpId="0"/>
      <p:bldP spid="14349" grpId="0"/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500063" y="1000125"/>
            <a:ext cx="7993062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sk-SK" altLang="sk-SK" sz="2400" b="1">
                <a:latin typeface="Verdana" pitchFamily="34" charset="0"/>
              </a:rPr>
              <a:t>PRETÍNAJÚ SA V DVOCH BODOCH</a:t>
            </a:r>
          </a:p>
          <a:p>
            <a:pPr>
              <a:spcBef>
                <a:spcPct val="50000"/>
              </a:spcBef>
            </a:pPr>
            <a:endParaRPr lang="sk-SK" altLang="sk-SK" sz="1800" b="1" i="1">
              <a:latin typeface="Verdana" pitchFamily="34" charset="0"/>
            </a:endParaRPr>
          </a:p>
        </p:txBody>
      </p:sp>
      <p:sp>
        <p:nvSpPr>
          <p:cNvPr id="15363" name="Oval 5"/>
          <p:cNvSpPr>
            <a:spLocks noChangeArrowheads="1"/>
          </p:cNvSpPr>
          <p:nvPr/>
        </p:nvSpPr>
        <p:spPr bwMode="auto">
          <a:xfrm flipH="1" flipV="1">
            <a:off x="2857500" y="2928938"/>
            <a:ext cx="1081088" cy="10080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3714750" y="2428875"/>
            <a:ext cx="2143125" cy="19446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flipV="1">
            <a:off x="3419475" y="1412875"/>
            <a:ext cx="360363" cy="36036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468313" y="3716338"/>
            <a:ext cx="8064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sk-SK" altLang="sk-SK" sz="1800">
              <a:latin typeface="Verdana" pitchFamily="34" charset="0"/>
            </a:endParaRPr>
          </a:p>
        </p:txBody>
      </p:sp>
      <p:sp>
        <p:nvSpPr>
          <p:cNvPr id="19" name="BlokTextu 18"/>
          <p:cNvSpPr txBox="1">
            <a:spLocks noChangeArrowheads="1"/>
          </p:cNvSpPr>
          <p:nvPr/>
        </p:nvSpPr>
        <p:spPr bwMode="auto">
          <a:xfrm>
            <a:off x="4714875" y="3286125"/>
            <a:ext cx="500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x</a:t>
            </a:r>
          </a:p>
          <a:p>
            <a:r>
              <a:rPr lang="sk-SK" altLang="sk-SK" sz="1000">
                <a:latin typeface="Verdana" pitchFamily="34" charset="0"/>
              </a:rPr>
              <a:t>S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cxnSp>
        <p:nvCxnSpPr>
          <p:cNvPr id="21" name="Rovná spojnica 20"/>
          <p:cNvCxnSpPr/>
          <p:nvPr/>
        </p:nvCxnSpPr>
        <p:spPr>
          <a:xfrm rot="10800000">
            <a:off x="3357563" y="3429000"/>
            <a:ext cx="1500187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lokTextu 21"/>
          <p:cNvSpPr txBox="1">
            <a:spLocks noChangeArrowheads="1"/>
          </p:cNvSpPr>
          <p:nvPr/>
        </p:nvSpPr>
        <p:spPr bwMode="auto">
          <a:xfrm>
            <a:off x="3214688" y="3286125"/>
            <a:ext cx="642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x</a:t>
            </a:r>
          </a:p>
          <a:p>
            <a:r>
              <a:rPr lang="sk-SK" altLang="sk-SK" sz="1000">
                <a:latin typeface="Verdana" pitchFamily="34" charset="0"/>
              </a:rPr>
              <a:t>S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23" name="BlokTextu 22"/>
          <p:cNvSpPr txBox="1">
            <a:spLocks noChangeArrowheads="1"/>
          </p:cNvSpPr>
          <p:nvPr/>
        </p:nvSpPr>
        <p:spPr bwMode="auto">
          <a:xfrm>
            <a:off x="3714750" y="321468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c</a:t>
            </a:r>
          </a:p>
        </p:txBody>
      </p:sp>
      <p:cxnSp>
        <p:nvCxnSpPr>
          <p:cNvPr id="25" name="Rovná spojnica 24"/>
          <p:cNvCxnSpPr/>
          <p:nvPr/>
        </p:nvCxnSpPr>
        <p:spPr>
          <a:xfrm flipV="1">
            <a:off x="3357563" y="3071813"/>
            <a:ext cx="428625" cy="357187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ovná spojnica 26"/>
          <p:cNvCxnSpPr>
            <a:endCxn id="15363" idx="3"/>
          </p:cNvCxnSpPr>
          <p:nvPr/>
        </p:nvCxnSpPr>
        <p:spPr>
          <a:xfrm rot="10800000">
            <a:off x="3779838" y="3076575"/>
            <a:ext cx="1077912" cy="352425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BlokTextu 27"/>
          <p:cNvSpPr txBox="1">
            <a:spLocks noChangeArrowheads="1"/>
          </p:cNvSpPr>
          <p:nvPr/>
        </p:nvSpPr>
        <p:spPr bwMode="auto">
          <a:xfrm>
            <a:off x="4071938" y="3000375"/>
            <a:ext cx="6429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r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29" name="BlokTextu 28"/>
          <p:cNvSpPr txBox="1">
            <a:spLocks noChangeArrowheads="1"/>
          </p:cNvSpPr>
          <p:nvPr/>
        </p:nvSpPr>
        <p:spPr bwMode="auto">
          <a:xfrm>
            <a:off x="3286125" y="3071813"/>
            <a:ext cx="6429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r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30" name="BlokTextu 29"/>
          <p:cNvSpPr txBox="1">
            <a:spLocks noChangeArrowheads="1"/>
          </p:cNvSpPr>
          <p:nvPr/>
        </p:nvSpPr>
        <p:spPr bwMode="auto">
          <a:xfrm>
            <a:off x="3643313" y="2786063"/>
            <a:ext cx="85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A</a:t>
            </a:r>
          </a:p>
        </p:txBody>
      </p:sp>
      <p:sp>
        <p:nvSpPr>
          <p:cNvPr id="31" name="BlokTextu 30"/>
          <p:cNvSpPr txBox="1">
            <a:spLocks noChangeArrowheads="1"/>
          </p:cNvSpPr>
          <p:nvPr/>
        </p:nvSpPr>
        <p:spPr bwMode="auto">
          <a:xfrm>
            <a:off x="3643313" y="3857625"/>
            <a:ext cx="714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B</a:t>
            </a:r>
          </a:p>
        </p:txBody>
      </p:sp>
      <p:sp>
        <p:nvSpPr>
          <p:cNvPr id="32" name="BlokTextu 31"/>
          <p:cNvSpPr txBox="1">
            <a:spLocks noChangeArrowheads="1"/>
          </p:cNvSpPr>
          <p:nvPr/>
        </p:nvSpPr>
        <p:spPr bwMode="auto">
          <a:xfrm>
            <a:off x="5572125" y="2571750"/>
            <a:ext cx="7143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k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33" name="BlokTextu 32"/>
          <p:cNvSpPr txBox="1">
            <a:spLocks noChangeArrowheads="1"/>
          </p:cNvSpPr>
          <p:nvPr/>
        </p:nvSpPr>
        <p:spPr bwMode="auto">
          <a:xfrm>
            <a:off x="2643188" y="3000375"/>
            <a:ext cx="7858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k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35" name="Šípka dolu 34"/>
          <p:cNvSpPr/>
          <p:nvPr/>
        </p:nvSpPr>
        <p:spPr>
          <a:xfrm rot="20102298">
            <a:off x="2928938" y="1571625"/>
            <a:ext cx="500062" cy="714375"/>
          </a:xfrm>
          <a:prstGeom prst="downArrow">
            <a:avLst/>
          </a:prstGeom>
          <a:solidFill>
            <a:srgbClr val="7030A0"/>
          </a:solidFill>
          <a:ln w="15875" cmpd="dbl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5380" name="BlokTextu 38"/>
          <p:cNvSpPr txBox="1">
            <a:spLocks noChangeArrowheads="1"/>
          </p:cNvSpPr>
          <p:nvPr/>
        </p:nvSpPr>
        <p:spPr bwMode="auto">
          <a:xfrm>
            <a:off x="500063" y="2286000"/>
            <a:ext cx="2214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800">
                <a:latin typeface="Verdana" pitchFamily="34" charset="0"/>
              </a:rPr>
              <a:t>r</a:t>
            </a:r>
            <a:r>
              <a:rPr lang="sk-SK" altLang="sk-SK" sz="1000">
                <a:latin typeface="Verdana" pitchFamily="34" charset="0"/>
              </a:rPr>
              <a:t>1 </a:t>
            </a:r>
            <a:r>
              <a:rPr lang="sk-SK" altLang="sk-SK" sz="1800">
                <a:latin typeface="Verdana" pitchFamily="34" charset="0"/>
              </a:rPr>
              <a:t>– r</a:t>
            </a:r>
            <a:r>
              <a:rPr lang="sk-SK" altLang="sk-SK" sz="1000">
                <a:latin typeface="Verdana" pitchFamily="34" charset="0"/>
              </a:rPr>
              <a:t>2     </a:t>
            </a:r>
            <a:r>
              <a:rPr lang="sk-SK" altLang="sk-SK" sz="1800">
                <a:latin typeface="Verdana" pitchFamily="34" charset="0"/>
              </a:rPr>
              <a:t>c </a:t>
            </a:r>
            <a:r>
              <a:rPr lang="sk-SK" altLang="sk-SK" sz="1000">
                <a:latin typeface="Verdana" pitchFamily="34" charset="0"/>
              </a:rPr>
              <a:t>   </a:t>
            </a:r>
            <a:r>
              <a:rPr lang="sk-SK" altLang="sk-SK" sz="1800">
                <a:latin typeface="Verdana" pitchFamily="34" charset="0"/>
              </a:rPr>
              <a:t>r</a:t>
            </a:r>
            <a:r>
              <a:rPr lang="sk-SK" altLang="sk-SK" sz="1000">
                <a:latin typeface="Verdana" pitchFamily="34" charset="0"/>
              </a:rPr>
              <a:t>1 </a:t>
            </a:r>
            <a:r>
              <a:rPr lang="sk-SK" altLang="sk-SK" sz="1800">
                <a:latin typeface="Verdana" pitchFamily="34" charset="0"/>
              </a:rPr>
              <a:t>+ r</a:t>
            </a:r>
            <a:r>
              <a:rPr lang="sk-SK" altLang="sk-SK" sz="900">
                <a:latin typeface="Verdana" pitchFamily="34" charset="0"/>
              </a:rPr>
              <a:t>2</a:t>
            </a:r>
            <a:r>
              <a:rPr lang="sk-SK" altLang="sk-SK" sz="1000">
                <a:latin typeface="Verdana" pitchFamily="34" charset="0"/>
              </a:rPr>
              <a:t> </a:t>
            </a:r>
            <a:endParaRPr lang="sk-SK" altLang="sk-SK" sz="1800">
              <a:latin typeface="Verdana" pitchFamily="34" charset="0"/>
            </a:endParaRPr>
          </a:p>
        </p:txBody>
      </p:sp>
      <p:sp>
        <p:nvSpPr>
          <p:cNvPr id="15381" name="BlokTextu 39"/>
          <p:cNvSpPr txBox="1">
            <a:spLocks noChangeArrowheads="1"/>
          </p:cNvSpPr>
          <p:nvPr/>
        </p:nvSpPr>
        <p:spPr bwMode="auto">
          <a:xfrm rot="5400000">
            <a:off x="577850" y="1779588"/>
            <a:ext cx="1500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800">
                <a:latin typeface="Verdana" pitchFamily="34" charset="0"/>
              </a:rPr>
              <a:t>              v</a:t>
            </a:r>
          </a:p>
        </p:txBody>
      </p:sp>
      <p:sp>
        <p:nvSpPr>
          <p:cNvPr id="15382" name="BlokTextu 40"/>
          <p:cNvSpPr txBox="1">
            <a:spLocks noChangeArrowheads="1"/>
          </p:cNvSpPr>
          <p:nvPr/>
        </p:nvSpPr>
        <p:spPr bwMode="auto">
          <a:xfrm rot="5400000">
            <a:off x="292101" y="3422650"/>
            <a:ext cx="2786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800">
                <a:latin typeface="Verdana" pitchFamily="34" charset="0"/>
              </a:rPr>
              <a:t>  v</a:t>
            </a:r>
          </a:p>
        </p:txBody>
      </p:sp>
      <p:cxnSp>
        <p:nvCxnSpPr>
          <p:cNvPr id="43" name="Rovná spojovacia šípka 42"/>
          <p:cNvCxnSpPr/>
          <p:nvPr/>
        </p:nvCxnSpPr>
        <p:spPr>
          <a:xfrm rot="16200000" flipH="1">
            <a:off x="785813" y="3071812"/>
            <a:ext cx="857250" cy="142875"/>
          </a:xfrm>
          <a:prstGeom prst="straightConnector1">
            <a:avLst/>
          </a:prstGeom>
          <a:ln w="22225" cmpd="tri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4" name="BlokTextu 43"/>
          <p:cNvSpPr txBox="1">
            <a:spLocks noChangeArrowheads="1"/>
          </p:cNvSpPr>
          <p:nvPr/>
        </p:nvSpPr>
        <p:spPr bwMode="auto">
          <a:xfrm>
            <a:off x="428625" y="3571875"/>
            <a:ext cx="2000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800">
                <a:latin typeface="Verdana" pitchFamily="34" charset="0"/>
              </a:rPr>
              <a:t>to je tzv. trojuholníková nerovnosť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 animBg="1"/>
      <p:bldP spid="19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bdĺžnik 1"/>
          <p:cNvSpPr>
            <a:spLocks noChangeArrowheads="1"/>
          </p:cNvSpPr>
          <p:nvPr/>
        </p:nvSpPr>
        <p:spPr bwMode="auto">
          <a:xfrm>
            <a:off x="3067050" y="3244850"/>
            <a:ext cx="185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sk-SK" altLang="sk-SK" b="1" i="1"/>
          </a:p>
        </p:txBody>
      </p:sp>
      <p:sp>
        <p:nvSpPr>
          <p:cNvPr id="3" name="Obdĺžnik 2"/>
          <p:cNvSpPr/>
          <p:nvPr/>
        </p:nvSpPr>
        <p:spPr>
          <a:xfrm>
            <a:off x="928662" y="571480"/>
            <a:ext cx="606448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MAJÚ VNÚTORNÝ DOTYK </a:t>
            </a:r>
          </a:p>
        </p:txBody>
      </p:sp>
      <p:sp>
        <p:nvSpPr>
          <p:cNvPr id="5" name="Šípka dolu 4"/>
          <p:cNvSpPr/>
          <p:nvPr/>
        </p:nvSpPr>
        <p:spPr>
          <a:xfrm rot="19196710">
            <a:off x="2870200" y="1325563"/>
            <a:ext cx="546100" cy="1125537"/>
          </a:xfrm>
          <a:prstGeom prst="downArrow">
            <a:avLst/>
          </a:prstGeom>
          <a:solidFill>
            <a:srgbClr val="FFFF00"/>
          </a:solidFill>
          <a:ln cap="flat" cmpd="tri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6" name="Vývojový diagram: spojnica 5"/>
          <p:cNvSpPr/>
          <p:nvPr/>
        </p:nvSpPr>
        <p:spPr>
          <a:xfrm>
            <a:off x="2714625" y="2714625"/>
            <a:ext cx="2571750" cy="2357438"/>
          </a:xfrm>
          <a:prstGeom prst="flowChartConnector">
            <a:avLst/>
          </a:prstGeom>
          <a:noFill/>
          <a:ln w="127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Vývojový diagram: spojnica 6"/>
          <p:cNvSpPr/>
          <p:nvPr/>
        </p:nvSpPr>
        <p:spPr>
          <a:xfrm>
            <a:off x="4000500" y="3357563"/>
            <a:ext cx="1285875" cy="1214437"/>
          </a:xfrm>
          <a:prstGeom prst="flowChartConnector">
            <a:avLst/>
          </a:prstGeom>
          <a:noFill/>
          <a:ln w="127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8" name="BlokTextu 7"/>
          <p:cNvSpPr txBox="1">
            <a:spLocks noChangeArrowheads="1"/>
          </p:cNvSpPr>
          <p:nvPr/>
        </p:nvSpPr>
        <p:spPr bwMode="auto">
          <a:xfrm>
            <a:off x="4429125" y="3786188"/>
            <a:ext cx="500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x</a:t>
            </a:r>
          </a:p>
          <a:p>
            <a:r>
              <a:rPr lang="sk-SK" altLang="sk-SK" sz="1000">
                <a:latin typeface="Verdana" pitchFamily="34" charset="0"/>
              </a:rPr>
              <a:t>S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9" name="BlokTextu 8"/>
          <p:cNvSpPr txBox="1">
            <a:spLocks noChangeArrowheads="1"/>
          </p:cNvSpPr>
          <p:nvPr/>
        </p:nvSpPr>
        <p:spPr bwMode="auto">
          <a:xfrm>
            <a:off x="3786188" y="3786188"/>
            <a:ext cx="714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x</a:t>
            </a:r>
          </a:p>
          <a:p>
            <a:r>
              <a:rPr lang="sk-SK" altLang="sk-SK" sz="1000">
                <a:latin typeface="Verdana" pitchFamily="34" charset="0"/>
              </a:rPr>
              <a:t>S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cxnSp>
        <p:nvCxnSpPr>
          <p:cNvPr id="13" name="Rovná spojnica 12"/>
          <p:cNvCxnSpPr/>
          <p:nvPr/>
        </p:nvCxnSpPr>
        <p:spPr>
          <a:xfrm>
            <a:off x="3929063" y="3929063"/>
            <a:ext cx="642937" cy="0"/>
          </a:xfrm>
          <a:prstGeom prst="line">
            <a:avLst/>
          </a:prstGeom>
          <a:ln w="25400" cmpd="thickThin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/>
          <p:cNvSpPr txBox="1">
            <a:spLocks noChangeArrowheads="1"/>
          </p:cNvSpPr>
          <p:nvPr/>
        </p:nvSpPr>
        <p:spPr bwMode="auto">
          <a:xfrm>
            <a:off x="4071938" y="3857625"/>
            <a:ext cx="3571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c</a:t>
            </a:r>
          </a:p>
        </p:txBody>
      </p:sp>
      <p:cxnSp>
        <p:nvCxnSpPr>
          <p:cNvPr id="18" name="Rovná spojnica 17"/>
          <p:cNvCxnSpPr>
            <a:endCxn id="7" idx="6"/>
          </p:cNvCxnSpPr>
          <p:nvPr/>
        </p:nvCxnSpPr>
        <p:spPr>
          <a:xfrm>
            <a:off x="4572000" y="3929063"/>
            <a:ext cx="714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Ľavá zložená zátvorka 20"/>
          <p:cNvSpPr/>
          <p:nvPr/>
        </p:nvSpPr>
        <p:spPr>
          <a:xfrm rot="16200000">
            <a:off x="4822031" y="3679032"/>
            <a:ext cx="142875" cy="6429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22" name="Ľavá zložená zátvorka 21"/>
          <p:cNvSpPr/>
          <p:nvPr/>
        </p:nvSpPr>
        <p:spPr>
          <a:xfrm rot="5400000">
            <a:off x="4500562" y="3143251"/>
            <a:ext cx="214313" cy="1357312"/>
          </a:xfrm>
          <a:prstGeom prst="leftBrace">
            <a:avLst>
              <a:gd name="adj1" fmla="val 8333"/>
              <a:gd name="adj2" fmla="val 492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23" name="BlokTextu 22"/>
          <p:cNvSpPr txBox="1">
            <a:spLocks noChangeArrowheads="1"/>
          </p:cNvSpPr>
          <p:nvPr/>
        </p:nvSpPr>
        <p:spPr bwMode="auto">
          <a:xfrm>
            <a:off x="4714875" y="4000500"/>
            <a:ext cx="5000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r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24" name="BlokTextu 23"/>
          <p:cNvSpPr txBox="1">
            <a:spLocks noChangeArrowheads="1"/>
          </p:cNvSpPr>
          <p:nvPr/>
        </p:nvSpPr>
        <p:spPr bwMode="auto">
          <a:xfrm>
            <a:off x="4286250" y="3571875"/>
            <a:ext cx="571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r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25" name="BlokTextu 24"/>
          <p:cNvSpPr txBox="1">
            <a:spLocks noChangeArrowheads="1"/>
          </p:cNvSpPr>
          <p:nvPr/>
        </p:nvSpPr>
        <p:spPr bwMode="auto">
          <a:xfrm>
            <a:off x="4286250" y="3143250"/>
            <a:ext cx="10715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k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26" name="BlokTextu 25"/>
          <p:cNvSpPr txBox="1">
            <a:spLocks noChangeArrowheads="1"/>
          </p:cNvSpPr>
          <p:nvPr/>
        </p:nvSpPr>
        <p:spPr bwMode="auto">
          <a:xfrm>
            <a:off x="2786063" y="2928938"/>
            <a:ext cx="5715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k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16402" name="BlokTextu 26"/>
          <p:cNvSpPr txBox="1">
            <a:spLocks noChangeArrowheads="1"/>
          </p:cNvSpPr>
          <p:nvPr/>
        </p:nvSpPr>
        <p:spPr bwMode="auto">
          <a:xfrm>
            <a:off x="357188" y="2071688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800">
                <a:latin typeface="Verdana" pitchFamily="34" charset="0"/>
              </a:rPr>
              <a:t>c = r</a:t>
            </a:r>
            <a:r>
              <a:rPr lang="sk-SK" altLang="sk-SK" sz="1000">
                <a:latin typeface="Verdana" pitchFamily="34" charset="0"/>
              </a:rPr>
              <a:t>1 </a:t>
            </a:r>
            <a:r>
              <a:rPr lang="sk-SK" altLang="sk-SK" sz="1800">
                <a:latin typeface="Verdana" pitchFamily="34" charset="0"/>
              </a:rPr>
              <a:t>– r</a:t>
            </a:r>
            <a:r>
              <a:rPr lang="sk-SK" altLang="sk-SK" sz="1000">
                <a:latin typeface="Verdana" pitchFamily="34" charset="0"/>
              </a:rPr>
              <a:t>2</a:t>
            </a:r>
            <a:endParaRPr lang="sk-SK" altLang="sk-SK" sz="1800">
              <a:latin typeface="Verdana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6" grpId="0"/>
      <p:bldP spid="21" grpId="0" animBg="1"/>
      <p:bldP spid="22" grpId="0" animBg="1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"/>
          <p:cNvSpPr txBox="1">
            <a:spLocks noChangeArrowheads="1"/>
          </p:cNvSpPr>
          <p:nvPr/>
        </p:nvSpPr>
        <p:spPr bwMode="auto">
          <a:xfrm>
            <a:off x="468313" y="3716338"/>
            <a:ext cx="8064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sk-SK" altLang="sk-SK" sz="1800">
              <a:latin typeface="Verdana" pitchFamily="34" charset="0"/>
            </a:endParaRPr>
          </a:p>
        </p:txBody>
      </p:sp>
      <p:sp>
        <p:nvSpPr>
          <p:cNvPr id="16388" name="Oval 12"/>
          <p:cNvSpPr>
            <a:spLocks noChangeArrowheads="1"/>
          </p:cNvSpPr>
          <p:nvPr/>
        </p:nvSpPr>
        <p:spPr bwMode="auto">
          <a:xfrm>
            <a:off x="1928813" y="2286000"/>
            <a:ext cx="2449512" cy="2376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  <p:sp>
        <p:nvSpPr>
          <p:cNvPr id="16389" name="Oval 13"/>
          <p:cNvSpPr>
            <a:spLocks noChangeArrowheads="1"/>
          </p:cNvSpPr>
          <p:nvPr/>
        </p:nvSpPr>
        <p:spPr bwMode="auto">
          <a:xfrm flipH="1" flipV="1">
            <a:off x="3000375" y="3000375"/>
            <a:ext cx="1000125" cy="9286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sk-SK" altLang="sk-SK"/>
          </a:p>
        </p:txBody>
      </p:sp>
      <p:sp>
        <p:nvSpPr>
          <p:cNvPr id="17413" name="Line 14"/>
          <p:cNvSpPr>
            <a:spLocks noChangeShapeType="1"/>
          </p:cNvSpPr>
          <p:nvPr/>
        </p:nvSpPr>
        <p:spPr bwMode="auto">
          <a:xfrm>
            <a:off x="2484438" y="49418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7414" name="Line 16"/>
          <p:cNvSpPr>
            <a:spLocks noChangeShapeType="1"/>
          </p:cNvSpPr>
          <p:nvPr/>
        </p:nvSpPr>
        <p:spPr bwMode="auto">
          <a:xfrm>
            <a:off x="2411413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7415" name="Line 18"/>
          <p:cNvSpPr>
            <a:spLocks noChangeShapeType="1"/>
          </p:cNvSpPr>
          <p:nvPr/>
        </p:nvSpPr>
        <p:spPr bwMode="auto">
          <a:xfrm>
            <a:off x="3276600" y="48688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7416" name="Line 19"/>
          <p:cNvSpPr>
            <a:spLocks noChangeShapeType="1"/>
          </p:cNvSpPr>
          <p:nvPr/>
        </p:nvSpPr>
        <p:spPr bwMode="auto">
          <a:xfrm>
            <a:off x="2928938" y="4857750"/>
            <a:ext cx="503237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1428728" y="642918"/>
            <a:ext cx="453842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Jedna leží v druhej</a:t>
            </a:r>
          </a:p>
        </p:txBody>
      </p:sp>
      <p:sp>
        <p:nvSpPr>
          <p:cNvPr id="14" name="Šípka dolu 13"/>
          <p:cNvSpPr/>
          <p:nvPr/>
        </p:nvSpPr>
        <p:spPr>
          <a:xfrm rot="20365999">
            <a:off x="2400300" y="1397000"/>
            <a:ext cx="357188" cy="714375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cxnSp>
        <p:nvCxnSpPr>
          <p:cNvPr id="16" name="Rovná spojnica 15"/>
          <p:cNvCxnSpPr/>
          <p:nvPr/>
        </p:nvCxnSpPr>
        <p:spPr>
          <a:xfrm>
            <a:off x="2928938" y="3500438"/>
            <a:ext cx="357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>
            <a:spLocks noChangeArrowheads="1"/>
          </p:cNvSpPr>
          <p:nvPr/>
        </p:nvSpPr>
        <p:spPr bwMode="auto">
          <a:xfrm>
            <a:off x="2786063" y="3357563"/>
            <a:ext cx="357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x</a:t>
            </a:r>
          </a:p>
          <a:p>
            <a:r>
              <a:rPr lang="sk-SK" altLang="sk-SK" sz="1000">
                <a:latin typeface="Verdana" pitchFamily="34" charset="0"/>
              </a:rPr>
              <a:t>S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18" name="BlokTextu 17"/>
          <p:cNvSpPr txBox="1">
            <a:spLocks noChangeArrowheads="1"/>
          </p:cNvSpPr>
          <p:nvPr/>
        </p:nvSpPr>
        <p:spPr bwMode="auto">
          <a:xfrm>
            <a:off x="3143250" y="3357563"/>
            <a:ext cx="500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x</a:t>
            </a:r>
          </a:p>
          <a:p>
            <a:r>
              <a:rPr lang="sk-SK" altLang="sk-SK" sz="1000">
                <a:latin typeface="Verdana" pitchFamily="34" charset="0"/>
              </a:rPr>
              <a:t>S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19" name="BlokTextu 18"/>
          <p:cNvSpPr txBox="1">
            <a:spLocks noChangeArrowheads="1"/>
          </p:cNvSpPr>
          <p:nvPr/>
        </p:nvSpPr>
        <p:spPr bwMode="auto">
          <a:xfrm>
            <a:off x="3643313" y="2214563"/>
            <a:ext cx="3571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k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20" name="BlokTextu 19"/>
          <p:cNvSpPr txBox="1">
            <a:spLocks noChangeArrowheads="1"/>
          </p:cNvSpPr>
          <p:nvPr/>
        </p:nvSpPr>
        <p:spPr bwMode="auto">
          <a:xfrm>
            <a:off x="3429000" y="2786063"/>
            <a:ext cx="5715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k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17424" name="BlokTextu 21"/>
          <p:cNvSpPr txBox="1">
            <a:spLocks noChangeArrowheads="1"/>
          </p:cNvSpPr>
          <p:nvPr/>
        </p:nvSpPr>
        <p:spPr bwMode="auto">
          <a:xfrm rot="5400000">
            <a:off x="5364162" y="2351088"/>
            <a:ext cx="2500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800">
                <a:latin typeface="Verdana" pitchFamily="34" charset="0"/>
              </a:rPr>
              <a:t>           v </a:t>
            </a:r>
          </a:p>
        </p:txBody>
      </p:sp>
      <p:sp>
        <p:nvSpPr>
          <p:cNvPr id="17425" name="Obdĺžnik 22"/>
          <p:cNvSpPr>
            <a:spLocks noChangeArrowheads="1"/>
          </p:cNvSpPr>
          <p:nvPr/>
        </p:nvSpPr>
        <p:spPr bwMode="auto">
          <a:xfrm>
            <a:off x="6143625" y="2143125"/>
            <a:ext cx="1339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k-SK" altLang="sk-SK"/>
              <a:t> c    r</a:t>
            </a:r>
            <a:r>
              <a:rPr lang="sk-SK" altLang="sk-SK" sz="1000"/>
              <a:t>1</a:t>
            </a:r>
            <a:r>
              <a:rPr lang="sk-SK" altLang="sk-SK"/>
              <a:t> - r</a:t>
            </a:r>
            <a:r>
              <a:rPr lang="sk-SK" altLang="sk-SK" sz="1000"/>
              <a:t>2</a:t>
            </a:r>
            <a:endParaRPr lang="sk-SK" altLang="sk-SK"/>
          </a:p>
        </p:txBody>
      </p:sp>
      <p:cxnSp>
        <p:nvCxnSpPr>
          <p:cNvPr id="25" name="Rovná spojnica 24"/>
          <p:cNvCxnSpPr>
            <a:endCxn id="16388" idx="6"/>
          </p:cNvCxnSpPr>
          <p:nvPr/>
        </p:nvCxnSpPr>
        <p:spPr>
          <a:xfrm flipV="1">
            <a:off x="3286125" y="3473450"/>
            <a:ext cx="1092200" cy="26988"/>
          </a:xfrm>
          <a:prstGeom prst="line">
            <a:avLst/>
          </a:prstGeom>
          <a:ln w="12700" cmpd="thickThin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avá zložená zátvorka 25"/>
          <p:cNvSpPr/>
          <p:nvPr/>
        </p:nvSpPr>
        <p:spPr>
          <a:xfrm rot="16200000">
            <a:off x="3607595" y="2678906"/>
            <a:ext cx="106362" cy="14636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27" name="Ľavá zložená zátvorka 26"/>
          <p:cNvSpPr/>
          <p:nvPr/>
        </p:nvSpPr>
        <p:spPr>
          <a:xfrm rot="16200000">
            <a:off x="3750469" y="3036094"/>
            <a:ext cx="142875" cy="10715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28" name="BlokTextu 27"/>
          <p:cNvSpPr txBox="1">
            <a:spLocks noChangeArrowheads="1"/>
          </p:cNvSpPr>
          <p:nvPr/>
        </p:nvSpPr>
        <p:spPr bwMode="auto">
          <a:xfrm>
            <a:off x="3429000" y="3143250"/>
            <a:ext cx="9286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r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29" name="BlokTextu 28"/>
          <p:cNvSpPr txBox="1">
            <a:spLocks noChangeArrowheads="1"/>
          </p:cNvSpPr>
          <p:nvPr/>
        </p:nvSpPr>
        <p:spPr bwMode="auto">
          <a:xfrm>
            <a:off x="3643313" y="3643313"/>
            <a:ext cx="7858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r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7" grpId="0"/>
      <p:bldP spid="18" grpId="0"/>
      <p:bldP spid="19" grpId="0"/>
      <p:bldP spid="20" grpId="0"/>
      <p:bldP spid="26" grpId="0" animBg="1"/>
      <p:bldP spid="27" grpId="0" animBg="1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spojnica 4"/>
          <p:cNvSpPr/>
          <p:nvPr/>
        </p:nvSpPr>
        <p:spPr>
          <a:xfrm>
            <a:off x="3571875" y="2357438"/>
            <a:ext cx="1785938" cy="1714500"/>
          </a:xfrm>
          <a:prstGeom prst="flowChartConnector">
            <a:avLst/>
          </a:prstGeom>
          <a:noFill/>
          <a:ln w="127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6" name="Vývojový diagram: spojnica 5"/>
          <p:cNvSpPr/>
          <p:nvPr/>
        </p:nvSpPr>
        <p:spPr>
          <a:xfrm>
            <a:off x="2857500" y="1643063"/>
            <a:ext cx="3143250" cy="3071812"/>
          </a:xfrm>
          <a:prstGeom prst="flowChartConnector">
            <a:avLst/>
          </a:prstGeom>
          <a:noFill/>
          <a:ln w="127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2292" name="BlokTextu 6"/>
          <p:cNvSpPr txBox="1">
            <a:spLocks noChangeArrowheads="1"/>
          </p:cNvSpPr>
          <p:nvPr/>
        </p:nvSpPr>
        <p:spPr bwMode="auto">
          <a:xfrm>
            <a:off x="4357688" y="3071813"/>
            <a:ext cx="3571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x</a:t>
            </a:r>
          </a:p>
        </p:txBody>
      </p:sp>
      <p:sp>
        <p:nvSpPr>
          <p:cNvPr id="8" name="BlokTextu 7"/>
          <p:cNvSpPr txBox="1">
            <a:spLocks noChangeArrowheads="1"/>
          </p:cNvSpPr>
          <p:nvPr/>
        </p:nvSpPr>
        <p:spPr bwMode="auto">
          <a:xfrm>
            <a:off x="4357688" y="3214688"/>
            <a:ext cx="285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S</a:t>
            </a:r>
          </a:p>
        </p:txBody>
      </p:sp>
      <p:cxnSp>
        <p:nvCxnSpPr>
          <p:cNvPr id="16" name="Rovná spojovacia šípka 15"/>
          <p:cNvCxnSpPr/>
          <p:nvPr/>
        </p:nvCxnSpPr>
        <p:spPr>
          <a:xfrm rot="16200000" flipV="1">
            <a:off x="4081463" y="2776538"/>
            <a:ext cx="838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>
            <a:spLocks noChangeArrowheads="1"/>
          </p:cNvSpPr>
          <p:nvPr/>
        </p:nvSpPr>
        <p:spPr bwMode="auto">
          <a:xfrm>
            <a:off x="5000625" y="2428875"/>
            <a:ext cx="5000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k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19" name="BlokTextu 18"/>
          <p:cNvSpPr txBox="1">
            <a:spLocks noChangeArrowheads="1"/>
          </p:cNvSpPr>
          <p:nvPr/>
        </p:nvSpPr>
        <p:spPr bwMode="auto">
          <a:xfrm>
            <a:off x="5643563" y="2143125"/>
            <a:ext cx="3571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k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cxnSp>
        <p:nvCxnSpPr>
          <p:cNvPr id="21" name="Rovná spojovacia šípka 20"/>
          <p:cNvCxnSpPr>
            <a:stCxn id="8" idx="0"/>
            <a:endCxn id="6" idx="6"/>
          </p:cNvCxnSpPr>
          <p:nvPr/>
        </p:nvCxnSpPr>
        <p:spPr>
          <a:xfrm rot="5400000" flipH="1" flipV="1">
            <a:off x="5232400" y="2446338"/>
            <a:ext cx="36513" cy="1500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lokTextu 21"/>
          <p:cNvSpPr txBox="1">
            <a:spLocks noChangeArrowheads="1"/>
          </p:cNvSpPr>
          <p:nvPr/>
        </p:nvSpPr>
        <p:spPr bwMode="auto">
          <a:xfrm>
            <a:off x="4214813" y="2714625"/>
            <a:ext cx="5000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r</a:t>
            </a:r>
            <a:r>
              <a:rPr lang="sk-SK" altLang="sk-SK" sz="600">
                <a:latin typeface="Verdana" pitchFamily="34" charset="0"/>
              </a:rPr>
              <a:t>1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23" name="BlokTextu 22"/>
          <p:cNvSpPr txBox="1">
            <a:spLocks noChangeArrowheads="1"/>
          </p:cNvSpPr>
          <p:nvPr/>
        </p:nvSpPr>
        <p:spPr bwMode="auto">
          <a:xfrm>
            <a:off x="4786313" y="3143250"/>
            <a:ext cx="5000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000">
                <a:latin typeface="Verdana" pitchFamily="34" charset="0"/>
              </a:rPr>
              <a:t>r</a:t>
            </a:r>
            <a:r>
              <a:rPr lang="sk-SK" altLang="sk-SK" sz="600">
                <a:latin typeface="Verdana" pitchFamily="34" charset="0"/>
              </a:rPr>
              <a:t>2</a:t>
            </a:r>
            <a:endParaRPr lang="sk-SK" altLang="sk-SK" sz="1000">
              <a:latin typeface="Verdana" pitchFamily="34" charset="0"/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4071934" y="1857364"/>
            <a:ext cx="776175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c=0</a:t>
            </a:r>
          </a:p>
        </p:txBody>
      </p:sp>
      <p:sp>
        <p:nvSpPr>
          <p:cNvPr id="26" name="BlokTextu 25"/>
          <p:cNvSpPr txBox="1">
            <a:spLocks noChangeArrowheads="1"/>
          </p:cNvSpPr>
          <p:nvPr/>
        </p:nvSpPr>
        <p:spPr bwMode="auto">
          <a:xfrm>
            <a:off x="4143375" y="3500438"/>
            <a:ext cx="1714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sk-SK" altLang="sk-SK" sz="1200">
                <a:latin typeface="Verdana" pitchFamily="34" charset="0"/>
              </a:rPr>
              <a:t>S</a:t>
            </a:r>
            <a:r>
              <a:rPr lang="sk-SK" altLang="sk-SK" sz="700">
                <a:latin typeface="Verdana" pitchFamily="34" charset="0"/>
              </a:rPr>
              <a:t>1</a:t>
            </a:r>
            <a:r>
              <a:rPr lang="sk-SK" altLang="sk-SK" sz="1200">
                <a:latin typeface="Verdana" pitchFamily="34" charset="0"/>
              </a:rPr>
              <a:t> = S</a:t>
            </a:r>
            <a:r>
              <a:rPr lang="sk-SK" altLang="sk-SK" sz="700">
                <a:latin typeface="Verdana" pitchFamily="34" charset="0"/>
              </a:rPr>
              <a:t>2</a:t>
            </a:r>
            <a:endParaRPr lang="sk-SK" altLang="sk-SK" sz="1200">
              <a:latin typeface="Verdana" pitchFamily="34" charset="0"/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1390538" y="1428736"/>
            <a:ext cx="173958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SÚSTREDNÉ</a:t>
            </a:r>
          </a:p>
        </p:txBody>
      </p:sp>
      <p:sp>
        <p:nvSpPr>
          <p:cNvPr id="12303" name="Obdĺžnik 30"/>
          <p:cNvSpPr>
            <a:spLocks noChangeArrowheads="1"/>
          </p:cNvSpPr>
          <p:nvPr/>
        </p:nvSpPr>
        <p:spPr bwMode="auto">
          <a:xfrm>
            <a:off x="2786063" y="150018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sk-SK" altLang="sk-SK"/>
          </a:p>
        </p:txBody>
      </p:sp>
      <p:sp>
        <p:nvSpPr>
          <p:cNvPr id="33" name="Šípka dolu 32"/>
          <p:cNvSpPr/>
          <p:nvPr/>
        </p:nvSpPr>
        <p:spPr>
          <a:xfrm rot="19976881">
            <a:off x="2862263" y="1770063"/>
            <a:ext cx="285750" cy="384175"/>
          </a:xfrm>
          <a:prstGeom prst="downArrow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35" name="Obdĺžnik 34"/>
          <p:cNvSpPr/>
          <p:nvPr/>
        </p:nvSpPr>
        <p:spPr>
          <a:xfrm>
            <a:off x="642910" y="428604"/>
            <a:ext cx="764386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Kružnice majú spoločný stred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18" grpId="0"/>
      <p:bldP spid="19" grpId="0"/>
      <p:bldP spid="22" grpId="0"/>
      <p:bldP spid="23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itná parabola">
  <a:themeElements>
    <a:clrScheme name="Vlastná 1">
      <a:dk1>
        <a:srgbClr val="474A40"/>
      </a:dk1>
      <a:lt1>
        <a:srgbClr val="FFFFFF"/>
      </a:lt1>
      <a:dk2>
        <a:srgbClr val="B5D575"/>
      </a:dk2>
      <a:lt2>
        <a:srgbClr val="F8D216"/>
      </a:lt2>
      <a:accent1>
        <a:srgbClr val="54885B"/>
      </a:accent1>
      <a:accent2>
        <a:srgbClr val="425440"/>
      </a:accent2>
      <a:accent3>
        <a:srgbClr val="BFCEAD"/>
      </a:accent3>
      <a:accent4>
        <a:srgbClr val="DADADA"/>
      </a:accent4>
      <a:accent5>
        <a:srgbClr val="B3C3B5"/>
      </a:accent5>
      <a:accent6>
        <a:srgbClr val="3B4B39"/>
      </a:accent6>
      <a:hlink>
        <a:srgbClr val="339933"/>
      </a:hlink>
      <a:folHlink>
        <a:srgbClr val="BFCB4F"/>
      </a:folHlink>
    </a:clrScheme>
    <a:fontScheme name="Satelitná parabola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telitná parabola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itná parabola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itná parabola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itná parabola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itná parabola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itná parabola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telitná parabola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itná parabola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itná parabola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itná parabola 10">
        <a:dk1>
          <a:srgbClr val="666A5C"/>
        </a:dk1>
        <a:lt1>
          <a:srgbClr val="FFFFFF"/>
        </a:lt1>
        <a:dk2>
          <a:srgbClr val="548731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3C3AD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itná parabola 11">
        <a:dk1>
          <a:srgbClr val="666A5C"/>
        </a:dk1>
        <a:lt1>
          <a:srgbClr val="FFFFFF"/>
        </a:lt1>
        <a:dk2>
          <a:srgbClr val="7DA331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FCEAD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itná parabola 12">
        <a:dk1>
          <a:srgbClr val="666A5C"/>
        </a:dk1>
        <a:lt1>
          <a:srgbClr val="FFFFFF"/>
        </a:lt1>
        <a:dk2>
          <a:srgbClr val="7DA331"/>
        </a:dk2>
        <a:lt2>
          <a:srgbClr val="F8D216"/>
        </a:lt2>
        <a:accent1>
          <a:srgbClr val="9AC2C0"/>
        </a:accent1>
        <a:accent2>
          <a:srgbClr val="4D4F45"/>
        </a:accent2>
        <a:accent3>
          <a:srgbClr val="BFCEAD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itná parabola 13">
        <a:dk1>
          <a:srgbClr val="474A40"/>
        </a:dk1>
        <a:lt1>
          <a:srgbClr val="FFFFFF"/>
        </a:lt1>
        <a:dk2>
          <a:srgbClr val="7DA331"/>
        </a:dk2>
        <a:lt2>
          <a:srgbClr val="F8D216"/>
        </a:lt2>
        <a:accent1>
          <a:srgbClr val="54885B"/>
        </a:accent1>
        <a:accent2>
          <a:srgbClr val="425440"/>
        </a:accent2>
        <a:accent3>
          <a:srgbClr val="BFCEAD"/>
        </a:accent3>
        <a:accent4>
          <a:srgbClr val="DADADA"/>
        </a:accent4>
        <a:accent5>
          <a:srgbClr val="B3C3B5"/>
        </a:accent5>
        <a:accent6>
          <a:srgbClr val="3B4B39"/>
        </a:accent6>
        <a:hlink>
          <a:srgbClr val="339933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al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180</Words>
  <Application>Microsoft Office PowerPoint</Application>
  <PresentationFormat>Prezentácia na obrazovke (4:3)</PresentationFormat>
  <Paragraphs>104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7</vt:i4>
      </vt:variant>
    </vt:vector>
  </HeadingPairs>
  <TitlesOfParts>
    <vt:vector size="16" baseType="lpstr">
      <vt:lpstr>Verdana</vt:lpstr>
      <vt:lpstr>Arial</vt:lpstr>
      <vt:lpstr>Wingdings</vt:lpstr>
      <vt:lpstr>Calibri</vt:lpstr>
      <vt:lpstr>Lucida Sans Unicode</vt:lpstr>
      <vt:lpstr>Wingdings 3</vt:lpstr>
      <vt:lpstr>Wingdings 2</vt:lpstr>
      <vt:lpstr>Satelitná parabola</vt:lpstr>
      <vt:lpstr>Hala</vt:lpstr>
      <vt:lpstr>VZÁJOMNÁ  POLOHA  DVOCH  KRUŽNÍC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oem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VZÁJOMNÁ  POLOHA  DVOCH  KRUŽNÍC</dc:title>
  <dc:creator>oem</dc:creator>
  <cp:lastModifiedBy>User</cp:lastModifiedBy>
  <cp:revision>39</cp:revision>
  <dcterms:created xsi:type="dcterms:W3CDTF">2004-11-15T15:33:09Z</dcterms:created>
  <dcterms:modified xsi:type="dcterms:W3CDTF">2019-05-02T19:15:01Z</dcterms:modified>
</cp:coreProperties>
</file>