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6" r:id="rId3"/>
    <p:sldId id="257" r:id="rId4"/>
    <p:sldId id="268" r:id="rId5"/>
    <p:sldId id="258" r:id="rId6"/>
    <p:sldId id="260" r:id="rId7"/>
    <p:sldId id="261" r:id="rId8"/>
    <p:sldId id="259" r:id="rId9"/>
    <p:sldId id="262" r:id="rId10"/>
    <p:sldId id="264" r:id="rId11"/>
    <p:sldId id="263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5FBE2-DD22-40F5-9042-E85FBADD0590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2C8A-265A-40DF-B33B-2E4F9401B1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22C8A-265A-40DF-B33B-2E4F9401B1A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D79695-3E5F-432D-8EED-CB799B2F6E07}" type="datetimeFigureOut">
              <a:rPr lang="pl-PL" smtClean="0"/>
              <a:pPr/>
              <a:t>2018-10-28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5BB2E0-CDD0-4E08-A62A-06F3DD1396C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Ojczyzno%20ma%20-%20Patriotyczn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olska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s://pl.wikipedia.org/wiki/Okupacja_niemiecka_ziem_polskich_(1939%E2%80%931945)" TargetMode="External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Ojczyzno%20ma%20-%20Patriotyczne.mp3" TargetMode="External"/><Relationship Id="rId6" Type="http://schemas.openxmlformats.org/officeDocument/2006/relationships/hyperlink" Target="https://pl.wikipedia.org/wiki/Polskie_Pa%C5%84stwo_Podziemne" TargetMode="External"/><Relationship Id="rId5" Type="http://schemas.openxmlformats.org/officeDocument/2006/relationships/hyperlink" Target="https://pl.wikipedia.org/wiki/Powstanie_warszawskie" TargetMode="External"/><Relationship Id="rId4" Type="http://schemas.openxmlformats.org/officeDocument/2006/relationships/hyperlink" Target="https://pl.wikipedia.org/wiki/Pomnik_Powstania_Warszawskiego" TargetMode="Externa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jczyzno%20ma%20-%20Patriotyczne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Ojczyzno%20ma%20-%20Patriotyczne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F:\Ojczyzno%20ma%20-%20Patriotyczne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Ojczyzno%20ma%20-%20Patriotyczne.mp3" TargetMode="External"/><Relationship Id="rId6" Type="http://schemas.openxmlformats.org/officeDocument/2006/relationships/hyperlink" Target="https://pl.wikipedia.org/wiki/O%C5%9Bwiecenie_w_Polsce" TargetMode="External"/><Relationship Id="rId5" Type="http://schemas.openxmlformats.org/officeDocument/2006/relationships/hyperlink" Target="https://pl.wikipedia.org/wiki/Pa%C5%84szczyzna_w_Polsce" TargetMode="External"/><Relationship Id="rId4" Type="http://schemas.openxmlformats.org/officeDocument/2006/relationships/hyperlink" Target="https://pl.wikipedia.org/wiki/Liberum_vet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Ojczyzno%20ma%20-%20Patriotyczne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Ojczyzno%20ma%20-%20Patriotyczne.mp3" TargetMode="External"/><Relationship Id="rId6" Type="http://schemas.openxmlformats.org/officeDocument/2006/relationships/hyperlink" Target="https://pl.wikipedia.org/wiki/Plik:Mazurek_Dabrowskiego.ogg" TargetMode="External"/><Relationship Id="rId5" Type="http://schemas.openxmlformats.org/officeDocument/2006/relationships/hyperlink" Target="https://pl.wikipedia.org/wiki/J%C3%B3zef_Wybicki" TargetMode="External"/><Relationship Id="rId4" Type="http://schemas.openxmlformats.org/officeDocument/2006/relationships/hyperlink" Target="https://pl.wikipedia.org/wiki/Pols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7772400" cy="2643206"/>
          </a:xfrm>
        </p:spPr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LECIE ODZYSKANIA NIEPODLEGŁOŚI</a:t>
            </a:r>
            <a:endParaRPr lang="pl-PL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400800" cy="1857388"/>
          </a:xfrm>
        </p:spPr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B0F0"/>
                </a:solidFill>
              </a:rPr>
              <a:t>Moja Niepodległa Ojczyzna</a:t>
            </a:r>
            <a:endParaRPr lang="pl-PL" sz="2800" i="1" dirty="0">
              <a:solidFill>
                <a:srgbClr val="00B0F0"/>
              </a:solidFill>
            </a:endParaRPr>
          </a:p>
        </p:txBody>
      </p:sp>
      <p:pic>
        <p:nvPicPr>
          <p:cNvPr id="4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2000240"/>
            <a:ext cx="304800" cy="304800"/>
          </a:xfrm>
          <a:prstGeom prst="rect">
            <a:avLst/>
          </a:prstGeom>
        </p:spPr>
      </p:pic>
      <p:pic>
        <p:nvPicPr>
          <p:cNvPr id="5" name="Dysk CD a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6215074" y="19288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78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11+listopada+11+listopada+to+święto+Niepodległości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642918"/>
            <a:ext cx="7413143" cy="5559858"/>
          </a:xfrm>
        </p:spPr>
      </p:pic>
      <p:pic>
        <p:nvPicPr>
          <p:cNvPr id="5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5572164" cy="50006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1944 – POWSTANIE WARSZAWSKIE</a:t>
            </a:r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5" name="Symbol zastępczy zawartości 4" descr="CDD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1660729"/>
            <a:ext cx="5925735" cy="505441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842254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pPr algn="ctr"/>
            <a:r>
              <a:rPr lang="pl-PL" sz="2000" dirty="0">
                <a:hlinkClick r:id="rId4" tooltip="Pomnik Powstania Warszawskiego"/>
              </a:rPr>
              <a:t>Pomnik Powstania Warszawskiego</a:t>
            </a:r>
            <a:r>
              <a:rPr lang="pl-PL" sz="2000" dirty="0"/>
              <a:t> w Warszawie</a:t>
            </a:r>
          </a:p>
          <a:p>
            <a:pPr algn="ctr"/>
            <a:r>
              <a:rPr lang="pl-PL" sz="2000" b="1" u="sng" dirty="0">
                <a:hlinkClick r:id="rId5"/>
              </a:rPr>
              <a:t>Powstanie warszawskie</a:t>
            </a:r>
            <a:r>
              <a:rPr lang="pl-PL" sz="2000" dirty="0"/>
              <a:t>, będące największym wystąpieniem zbrojnym </a:t>
            </a:r>
            <a:r>
              <a:rPr lang="pl-PL" sz="2000" dirty="0">
                <a:hlinkClick r:id="rId6" tooltip="Polskie Państwo Podziemne"/>
              </a:rPr>
              <a:t>Polskiego Państwa Podziemnego</a:t>
            </a:r>
            <a:r>
              <a:rPr lang="pl-PL" sz="2000" dirty="0"/>
              <a:t> podczas </a:t>
            </a:r>
            <a:r>
              <a:rPr lang="pl-PL" sz="2000" dirty="0">
                <a:hlinkClick r:id="rId7" tooltip="Okupacja niemiecka ziem polskich (1939–1945)"/>
              </a:rPr>
              <a:t>okupacji </a:t>
            </a:r>
            <a:r>
              <a:rPr lang="pl-PL" sz="2000" dirty="0" err="1">
                <a:hlinkClick r:id="rId7" tooltip="Okupacja niemiecka ziem polskich (1939–1945)"/>
              </a:rPr>
              <a:t>niemieckiej</a:t>
            </a:r>
            <a:r>
              <a:rPr lang="pl-PL" sz="2000" dirty="0" err="1"/>
              <a:t>na</a:t>
            </a:r>
            <a:r>
              <a:rPr lang="pl-PL" sz="2000" dirty="0"/>
              <a:t> terytorium </a:t>
            </a:r>
            <a:r>
              <a:rPr lang="pl-PL" sz="2000" dirty="0">
                <a:hlinkClick r:id="rId8" tooltip="Polska"/>
              </a:rPr>
              <a:t>Polski</a:t>
            </a:r>
            <a:r>
              <a:rPr lang="pl-PL" sz="2000" dirty="0"/>
              <a:t>, mimo wielu przykładów bohaterstwa i sukcesów militarnych, zakończyło się klęską.</a:t>
            </a:r>
          </a:p>
          <a:p>
            <a:pPr algn="just"/>
            <a:endParaRPr lang="pl-PL" dirty="0"/>
          </a:p>
        </p:txBody>
      </p:sp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14297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620024" cy="881236"/>
          </a:xfrm>
        </p:spPr>
        <p:txBody>
          <a:bodyPr>
            <a:noAutofit/>
          </a:bodyPr>
          <a:lstStyle/>
          <a:p>
            <a:r>
              <a:rPr lang="pl-PL" sz="3200" dirty="0" smtClean="0"/>
              <a:t>BOHATEROWIE  ODZYSKANIA NIEPODLEGŁOŚCI </a:t>
            </a:r>
            <a:endParaRPr lang="pl-PL" sz="32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 descr="BOHATEROW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8572510" cy="4886325"/>
          </a:xfrm>
          <a:prstGeom prst="rect">
            <a:avLst/>
          </a:prstGeom>
        </p:spPr>
      </p:pic>
      <p:pic>
        <p:nvPicPr>
          <p:cNvPr id="5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15206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4357718" cy="1252728"/>
          </a:xfrm>
        </p:spPr>
        <p:txBody>
          <a:bodyPr/>
          <a:lstStyle/>
          <a:p>
            <a:r>
              <a:rPr lang="pl-PL" dirty="0" smtClean="0"/>
              <a:t>Moja  Ojczyzna </a:t>
            </a:r>
            <a:endParaRPr lang="pl-PL" dirty="0"/>
          </a:p>
        </p:txBody>
      </p:sp>
      <p:pic>
        <p:nvPicPr>
          <p:cNvPr id="6" name="Symbol zastępczy zawartości 5" descr="moj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85927"/>
            <a:ext cx="3786214" cy="2000264"/>
          </a:xfrm>
        </p:spPr>
      </p:pic>
      <p:pic>
        <p:nvPicPr>
          <p:cNvPr id="8" name="Obraz 7" descr="moja ojczyz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1891">
            <a:off x="1982099" y="3672939"/>
            <a:ext cx="698640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35795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1802" y="152400"/>
            <a:ext cx="5857916" cy="106202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4000" dirty="0" smtClean="0"/>
              <a:t>  Dziękuje      za     uwagę</a:t>
            </a:r>
            <a:endParaRPr lang="pl-PL" sz="4000" dirty="0"/>
          </a:p>
        </p:txBody>
      </p:sp>
      <p:pic>
        <p:nvPicPr>
          <p:cNvPr id="5" name="Symbol zastępczy zawartości 4" descr="dziekujem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162271">
            <a:off x="2835776" y="2422354"/>
            <a:ext cx="5715040" cy="342902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319918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Wykonały </a:t>
            </a:r>
          </a:p>
          <a:p>
            <a:pPr>
              <a:buFont typeface="Wingdings" pitchFamily="2" charset="2"/>
              <a:buChar char="Ø"/>
            </a:pPr>
            <a:r>
              <a:rPr lang="pl-PL" sz="4000" dirty="0" smtClean="0"/>
              <a:t> </a:t>
            </a:r>
            <a:r>
              <a:rPr lang="pl-PL" sz="2800" dirty="0" smtClean="0"/>
              <a:t>Alicja   Krauze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 smtClean="0"/>
              <a:t>Maja </a:t>
            </a:r>
            <a:r>
              <a:rPr lang="pl-PL" sz="2800" dirty="0" err="1" smtClean="0"/>
              <a:t>Mysiakowska</a:t>
            </a:r>
            <a:endParaRPr lang="pl-PL" sz="2800" dirty="0" smtClean="0"/>
          </a:p>
          <a:p>
            <a:pPr>
              <a:buFont typeface="Wingdings" pitchFamily="2" charset="2"/>
              <a:buChar char="Ø"/>
            </a:pPr>
            <a:r>
              <a:rPr lang="pl-PL" sz="2800" dirty="0" smtClean="0"/>
              <a:t>Alicja Roman</a:t>
            </a:r>
            <a:endParaRPr lang="pl-PL" sz="4000" dirty="0" smtClean="0"/>
          </a:p>
        </p:txBody>
      </p:sp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1" y="3357562"/>
            <a:ext cx="8297108" cy="1285884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pl-PL" dirty="0" smtClean="0"/>
              <a:t>https://www.google.pl/url?sa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14348" y="407194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pl-PL" sz="3200" dirty="0" err="1" smtClean="0"/>
              <a:t>ściąga.pl</a:t>
            </a:r>
            <a:endParaRPr lang="pl-PL" sz="3200" dirty="0" smtClean="0"/>
          </a:p>
          <a:p>
            <a:pPr marL="342900" indent="-342900">
              <a:buAutoNum type="arabicPeriod" startAt="2"/>
            </a:pPr>
            <a:r>
              <a:rPr lang="pl-PL" sz="3200" dirty="0" smtClean="0"/>
              <a:t>  http//</a:t>
            </a:r>
            <a:r>
              <a:rPr lang="pl-PL" sz="3200" dirty="0" err="1" smtClean="0"/>
              <a:t>www.sercha.pl</a:t>
            </a:r>
            <a:endParaRPr lang="pl-PL" sz="3200" dirty="0" smtClean="0"/>
          </a:p>
          <a:p>
            <a:pPr marL="342900" indent="-342900">
              <a:buAutoNum type="arabicPeriod" startAt="2"/>
            </a:pPr>
            <a:r>
              <a:rPr lang="pl-PL" sz="3200" dirty="0" smtClean="0"/>
              <a:t> https://www.google.pl/url?sa</a:t>
            </a:r>
            <a:endParaRPr lang="pl-PL" sz="3200" dirty="0"/>
          </a:p>
        </p:txBody>
      </p:sp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472254" cy="11430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Rocznica Odzyskania Niepodległości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2051058"/>
          </a:xfrm>
        </p:spPr>
        <p:txBody>
          <a:bodyPr/>
          <a:lstStyle/>
          <a:p>
            <a:pPr algn="ctr"/>
            <a:r>
              <a:rPr lang="pl-PL" dirty="0" smtClean="0"/>
              <a:t>W historii powszechnej dzień 11 listopada w 1918 roku zapisujemy jako wygraną  I wojny światowej.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00306"/>
            <a:ext cx="4041775" cy="1500198"/>
          </a:xfrm>
        </p:spPr>
        <p:txBody>
          <a:bodyPr/>
          <a:lstStyle/>
          <a:p>
            <a:pPr algn="ctr">
              <a:buFont typeface="Courier New" pitchFamily="49" charset="0"/>
              <a:buChar char="o"/>
            </a:pPr>
            <a:r>
              <a:rPr lang="pl-PL" dirty="0" smtClean="0"/>
              <a:t>Polacy, kojarzą go przede wszystkim jako moment odzyskania niepodległości.</a:t>
            </a:r>
            <a:endParaRPr lang="pl-PL" dirty="0"/>
          </a:p>
        </p:txBody>
      </p:sp>
      <p:pic>
        <p:nvPicPr>
          <p:cNvPr id="7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ROZBIÓR</a:t>
            </a:r>
            <a:endParaRPr lang="pl-PL" b="1" i="1" dirty="0"/>
          </a:p>
        </p:txBody>
      </p:sp>
      <p:pic>
        <p:nvPicPr>
          <p:cNvPr id="5" name="Symbol zastępczy zawartości 4" descr="prawy.pl_images_3rozbio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71403"/>
            <a:ext cx="4038600" cy="382805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4876" y="1785926"/>
            <a:ext cx="4038600" cy="4572032"/>
          </a:xfrm>
        </p:spPr>
        <p:txBody>
          <a:bodyPr>
            <a:noAutofit/>
          </a:bodyPr>
          <a:lstStyle/>
          <a:p>
            <a:r>
              <a:rPr lang="pl-PL" sz="1600" dirty="0"/>
              <a:t>Przyczyną rozbiorów była niezdolność kraju do reform, mogących wzmocnić siłę militarną Polski. Mimo znacznego potencjału gospodarczego nie zdołano przeprowadzić koniecznych reform podatkowych (np. stałego opodatkowania szlachty i duchowieństwa) i politycznych (m.in. zniesienie </a:t>
            </a:r>
            <a:r>
              <a:rPr lang="pl-PL" sz="1600" i="1" dirty="0">
                <a:hlinkClick r:id="rId4" tooltip="Liberum veto"/>
              </a:rPr>
              <a:t>liberum veto</a:t>
            </a:r>
            <a:r>
              <a:rPr lang="pl-PL" sz="1600" i="1" dirty="0"/>
              <a:t> </a:t>
            </a:r>
            <a:r>
              <a:rPr lang="pl-PL" sz="1600" dirty="0"/>
              <a:t>i </a:t>
            </a:r>
            <a:r>
              <a:rPr lang="pl-PL" sz="1600" dirty="0">
                <a:hlinkClick r:id="rId5" tooltip="Pańszczyzna w Polsce"/>
              </a:rPr>
              <a:t>pańszczyzny</a:t>
            </a:r>
            <a:r>
              <a:rPr lang="pl-PL" sz="1600" dirty="0"/>
              <a:t>). Przeciw reformom była zarówno większość szlachty, magnaterii, jak i duchowieństwa. Podejmowane próby reform w myśl idei </a:t>
            </a:r>
            <a:r>
              <a:rPr lang="pl-PL" sz="1600" dirty="0">
                <a:hlinkClick r:id="rId6" tooltip="Oświecenie w Polsce"/>
              </a:rPr>
              <a:t>oświeceniowych</a:t>
            </a:r>
            <a:r>
              <a:rPr lang="pl-PL" sz="1600" dirty="0"/>
              <a:t> upadły. </a:t>
            </a:r>
            <a:endParaRPr lang="pl-PL" sz="1600" dirty="0" smtClean="0"/>
          </a:p>
          <a:p>
            <a:endParaRPr lang="pl-PL" sz="1600" dirty="0"/>
          </a:p>
        </p:txBody>
      </p:sp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8677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201225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123 lata Polacy znajdowali się pod panowaniem obcych, którzy chcieli zniszczyć polską tradycję.</a:t>
            </a:r>
            <a:endParaRPr lang="pl-PL" dirty="0"/>
          </a:p>
        </p:txBody>
      </p:sp>
      <p:pic>
        <p:nvPicPr>
          <p:cNvPr id="5" name="Symbol zastępczy zawartości 4" descr="11 listopada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7" y="3929066"/>
            <a:ext cx="8215369" cy="2714644"/>
          </a:xfrm>
        </p:spPr>
      </p:pic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ŚWIĘTO NIEPODLEGŁOŚCI</a:t>
            </a:r>
            <a:endParaRPr lang="pl-PL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64347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Narodowe Święto Niepodległości to dla Polaków jedno z najważniejszych świąt państwowych.  Po 123 latach zaborów – niewoli naznaczonej walką, cierpieniem i wysiłkiem wielu pokoleń Polek i Polaków – nasz kraj odzyskał suwerenność.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Podczas dorocznych obchodów 11 listopada czcimy pamięć tych, którym zawdzięczmy własne państwo, którym udało się podnieść kraj z ogromnych zniszczeń I wojny światowej, stworzyć warunki rozwoju ekonomicznego, modernizacji gospodarczej i cywilizacyjnej.</a:t>
            </a:r>
          </a:p>
        </p:txBody>
      </p:sp>
      <p:pic>
        <p:nvPicPr>
          <p:cNvPr id="5" name="Symbol zastępczy zawartości 4" descr="dwnld16410349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5098" y="2000240"/>
            <a:ext cx="4231744" cy="4214842"/>
          </a:xfrm>
        </p:spPr>
      </p:pic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6758006" cy="1251062"/>
          </a:xfrm>
        </p:spPr>
        <p:txBody>
          <a:bodyPr/>
          <a:lstStyle/>
          <a:p>
            <a:r>
              <a:rPr lang="pl-PL" b="1" i="1" dirty="0" smtClean="0"/>
              <a:t>JÓZEF PIŁSUDSKI</a:t>
            </a:r>
            <a:endParaRPr lang="pl-PL" b="1" i="1" dirty="0"/>
          </a:p>
        </p:txBody>
      </p:sp>
      <p:pic>
        <p:nvPicPr>
          <p:cNvPr id="5" name="Symbol zastępczy zawartości 4" descr="polska-droga-do-niepodleglosci-w-iext5236146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429156" cy="485778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Józef Piłsudski był pierwszym marszałkiem Polski, jest postacią już należącą do historii, ale równocześnie nadal żywą w świadomości politycznej narodu polskiego, postacią, która budziła i wciąż jeszcze budzi gorące emocje od wielkiego uwielbienia do równie wielkiej nienawiści. Jest tym z wybitnych przywódców polskich pierwszej połowy naszego stulecia, na którym skupiła się wyjątkowa zajadłość przeciwników politycznych zarówno tych, którzy działali za jego życia, jak i tych, którzy atakowali go już po jego śmierci. </a:t>
            </a:r>
          </a:p>
        </p:txBody>
      </p:sp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16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155448"/>
            <a:ext cx="6829444" cy="1252728"/>
          </a:xfrm>
        </p:spPr>
        <p:txBody>
          <a:bodyPr/>
          <a:lstStyle/>
          <a:p>
            <a:r>
              <a:rPr lang="pl-PL" b="1" i="1" dirty="0" smtClean="0">
                <a:solidFill>
                  <a:srgbClr val="C00000"/>
                </a:solidFill>
              </a:rPr>
              <a:t>MOJA OJCZYZNA!</a:t>
            </a:r>
            <a:endParaRPr lang="pl-PL" b="1" i="1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 descr="8286df4cfb30c31e078dfe87be8ab373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25840"/>
            <a:ext cx="8229600" cy="4123944"/>
          </a:xfrm>
        </p:spPr>
      </p:pic>
      <p:pic>
        <p:nvPicPr>
          <p:cNvPr id="5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500726" cy="1071570"/>
          </a:xfrm>
        </p:spPr>
        <p:txBody>
          <a:bodyPr/>
          <a:lstStyle/>
          <a:p>
            <a:r>
              <a:rPr lang="pl-PL" b="1" i="1" dirty="0" smtClean="0"/>
              <a:t>BARWY NARODOWE</a:t>
            </a:r>
            <a:endParaRPr lang="pl-PL" b="1" i="1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4038600" cy="4525963"/>
          </a:xfrm>
        </p:spPr>
        <p:txBody>
          <a:bodyPr/>
          <a:lstStyle/>
          <a:p>
            <a:r>
              <a:rPr lang="pl-PL" dirty="0" smtClean="0"/>
              <a:t>Biały kolor na fladze pochodzi od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Królestwo Polskiego.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Czerwony kolor na fladze pochodzi od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Księstwa Litewskiego.</a:t>
            </a:r>
            <a:endParaRPr lang="pl-PL" dirty="0"/>
          </a:p>
        </p:txBody>
      </p:sp>
      <p:pic>
        <p:nvPicPr>
          <p:cNvPr id="11" name="Symbol zastępczy zawartości 10" descr="100-lat_19101087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071678"/>
            <a:ext cx="4257676" cy="4000528"/>
          </a:xfrm>
        </p:spPr>
      </p:pic>
      <p:pic>
        <p:nvPicPr>
          <p:cNvPr id="5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HYMN  POLSKI</a:t>
            </a:r>
            <a:endParaRPr lang="pl-PL" dirty="0"/>
          </a:p>
        </p:txBody>
      </p:sp>
      <p:pic>
        <p:nvPicPr>
          <p:cNvPr id="5" name="Symbol zastępczy zawartości 4" descr="XDDD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000240"/>
            <a:ext cx="4920207" cy="369015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85925"/>
            <a:ext cx="4038600" cy="5286413"/>
          </a:xfrm>
        </p:spPr>
        <p:txBody>
          <a:bodyPr>
            <a:normAutofit fontScale="70000" lnSpcReduction="20000"/>
          </a:bodyPr>
          <a:lstStyle/>
          <a:p>
            <a:pPr algn="ctr" fontAlgn="t"/>
            <a:r>
              <a:rPr lang="pl-PL" sz="3800" dirty="0" smtClean="0"/>
              <a:t>Mazurek Dąbrowskiego Tekst muzyczny  </a:t>
            </a:r>
            <a:r>
              <a:rPr lang="pl-PL" sz="3800" i="1" dirty="0" smtClean="0"/>
              <a:t>Mazurka Dąbrowskiego </a:t>
            </a:r>
            <a:r>
              <a:rPr lang="pl-PL" sz="3800" dirty="0" smtClean="0"/>
              <a:t> dla fortepianu.  </a:t>
            </a:r>
          </a:p>
          <a:p>
            <a:pPr algn="ctr" fontAlgn="t"/>
            <a:r>
              <a:rPr lang="pl-PL" sz="3800" dirty="0" smtClean="0"/>
              <a:t> </a:t>
            </a:r>
          </a:p>
          <a:p>
            <a:pPr algn="ctr" fontAlgn="t"/>
            <a:r>
              <a:rPr lang="pl-PL" sz="3800" dirty="0" smtClean="0"/>
              <a:t> Państwo </a:t>
            </a:r>
            <a:r>
              <a:rPr lang="pl-PL" sz="3800" dirty="0" smtClean="0">
                <a:hlinkClick r:id="rId4" tooltip="Polska"/>
              </a:rPr>
              <a:t>Polska</a:t>
            </a:r>
            <a:r>
              <a:rPr lang="pl-PL" sz="3800" dirty="0" smtClean="0"/>
              <a:t> Tytuł alternatywny </a:t>
            </a:r>
            <a:r>
              <a:rPr lang="pl-PL" sz="3800" i="1" dirty="0" smtClean="0"/>
              <a:t>Pieśń Legionów Polskich we Włoszech </a:t>
            </a:r>
            <a:r>
              <a:rPr lang="pl-PL" sz="3800" dirty="0" smtClean="0"/>
              <a:t>Tekst </a:t>
            </a:r>
            <a:r>
              <a:rPr lang="pl-PL" sz="3800" dirty="0" smtClean="0">
                <a:hlinkClick r:id="rId5" tooltip="Józef Wybicki"/>
              </a:rPr>
              <a:t>Józef Wybicki</a:t>
            </a:r>
            <a:r>
              <a:rPr lang="pl-PL" sz="3800" dirty="0" smtClean="0"/>
              <a:t>, 1797 Muzyka nieznany Lata obowiązywania od  1927 roku </a:t>
            </a:r>
            <a:r>
              <a:rPr lang="pl-PL" sz="3800" dirty="0" smtClean="0">
                <a:hlinkClick r:id="rId6" tooltip="Plik:Mazurek Dabrowskiego.ogg"/>
              </a:rPr>
              <a:t>melodia hymnu</a:t>
            </a:r>
            <a:endParaRPr lang="pl-PL" sz="3800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Ojczyzno ma - Patriotycz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42938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348</TotalTime>
  <Words>263</Words>
  <Application>Microsoft Office PowerPoint</Application>
  <PresentationFormat>Pokaz na ekranie (4:3)</PresentationFormat>
  <Paragraphs>46</Paragraphs>
  <Slides>15</Slides>
  <Notes>1</Notes>
  <HiddenSlides>0</HiddenSlides>
  <MMClips>16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Moduł</vt:lpstr>
      <vt:lpstr>100 LECIE ODZYSKANIA NIEPODLEGŁOŚI</vt:lpstr>
      <vt:lpstr>Rocznica Odzyskania Niepodległości</vt:lpstr>
      <vt:lpstr>ROZBIÓR</vt:lpstr>
      <vt:lpstr> </vt:lpstr>
      <vt:lpstr>ŚWIĘTO NIEPODLEGŁOŚCI</vt:lpstr>
      <vt:lpstr>JÓZEF PIŁSUDSKI</vt:lpstr>
      <vt:lpstr>MOJA OJCZYZNA!</vt:lpstr>
      <vt:lpstr>BARWY NARODOWE</vt:lpstr>
      <vt:lpstr>HYMN  POLSKI</vt:lpstr>
      <vt:lpstr> </vt:lpstr>
      <vt:lpstr>1944 – POWSTANIE WARSZAWSKIE</vt:lpstr>
      <vt:lpstr>BOHATEROWIE  ODZYSKANIA NIEPODLEGŁOŚCI </vt:lpstr>
      <vt:lpstr>Moja  Ojczyzna </vt:lpstr>
      <vt:lpstr>  Dziękuje      za     uwagę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LECIE ODZYSKANIA NIEPODLEGŁOŚI</dc:title>
  <dc:creator>Daria</dc:creator>
  <cp:lastModifiedBy>HP</cp:lastModifiedBy>
  <cp:revision>36</cp:revision>
  <dcterms:created xsi:type="dcterms:W3CDTF">2018-10-26T13:05:39Z</dcterms:created>
  <dcterms:modified xsi:type="dcterms:W3CDTF">2018-10-28T20:17:59Z</dcterms:modified>
</cp:coreProperties>
</file>