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6E25D-765E-4272-9836-B2AAD72470AC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95BB4-9EA5-4B32-92A1-A160030361F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ijhuyug6tfg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5BB4-9EA5-4B32-92A1-A160030361FC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5BB4-9EA5-4B32-92A1-A160030361FC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5BB4-9EA5-4B32-92A1-A160030361FC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9887CF-7412-4B1C-BF13-F7FA18033A04}" type="datetimeFigureOut">
              <a:rPr lang="pl-PL" smtClean="0"/>
              <a:t>2018-10-27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7146A3-17C0-4C83-A8C9-85528154128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ariusz\Music\Patriotyczne%20-%20Rota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sciaga.pl/tekst/125940-126-przyczyny-i-skutki-iii-rozbioru-polski" TargetMode="External"/><Relationship Id="rId13" Type="http://schemas.openxmlformats.org/officeDocument/2006/relationships/hyperlink" Target="https://sciaga.pl/tekst/30729-31-ignacy_jan_paderewski" TargetMode="External"/><Relationship Id="rId3" Type="http://schemas.openxmlformats.org/officeDocument/2006/relationships/hyperlink" Target="https://brainly.pl/zadanie/3999779" TargetMode="External"/><Relationship Id="rId7" Type="http://schemas.openxmlformats.org/officeDocument/2006/relationships/hyperlink" Target="https://pl.wikipedia.org/wiki/III_rozbi%C3%B3r_Polski" TargetMode="External"/><Relationship Id="rId12" Type="http://schemas.openxmlformats.org/officeDocument/2006/relationships/hyperlink" Target="https://pl.wikipedia.org/wiki/Ignacy_Jan_Paderewski" TargetMode="External"/><Relationship Id="rId2" Type="http://schemas.openxmlformats.org/officeDocument/2006/relationships/hyperlink" Target="https://brainly.pl/zadanie/376341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pl/url?sa=i&amp;source=images&amp;cd=&amp;ved=2ahUKEwjjp9mG96beAhWM6qQKHVnYDWEQjhx6BAgBEAM&amp;url=http%3A%2F%2Fsenonas.searchtitans.xyz%2Fsenonas%2Fdrugi-rozbi%25C3%25B3r-polski-mapa.shtml&amp;psig=AOvVaw08yneJ2sgCB8Yyzy-ZrK20&amp;ust=1540740186055323" TargetMode="External"/><Relationship Id="rId11" Type="http://schemas.openxmlformats.org/officeDocument/2006/relationships/hyperlink" Target="https://pl.wikipedia.org/wiki/Roman_Dmowski" TargetMode="External"/><Relationship Id="rId5" Type="http://schemas.openxmlformats.org/officeDocument/2006/relationships/hyperlink" Target="https://zapytaj.onet.pl/Category/002,019/2,14372241,Przyczyny_i_skutki_II_rozbioru_polski_.html" TargetMode="External"/><Relationship Id="rId10" Type="http://schemas.openxmlformats.org/officeDocument/2006/relationships/hyperlink" Target="https://www.hbrp.pl/sklep/jozef-pilsudski-miedzy-wizja-a-wizerunkiem.html" TargetMode="External"/><Relationship Id="rId4" Type="http://schemas.openxmlformats.org/officeDocument/2006/relationships/hyperlink" Target="https://pl.wikipedia.org/wiki/II_rozbi%C3%B3r_Polski" TargetMode="External"/><Relationship Id="rId9" Type="http://schemas.openxmlformats.org/officeDocument/2006/relationships/hyperlink" Target="http://symbolenarodowe.pl/" TargetMode="External"/><Relationship Id="rId14" Type="http://schemas.openxmlformats.org/officeDocument/2006/relationships/hyperlink" Target="http://ulub.pl/download/aZ4qGCUNPJ/patriotyczne-ro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87824" y="533400"/>
            <a:ext cx="5484444" cy="2868168"/>
          </a:xfrm>
        </p:spPr>
        <p:txBody>
          <a:bodyPr/>
          <a:lstStyle/>
          <a:p>
            <a:r>
              <a:rPr lang="pl-PL" dirty="0" smtClean="0">
                <a:latin typeface="Bookman Old Style" pitchFamily="18" charset="0"/>
              </a:rPr>
              <a:t>100 lat niepodległości Polski</a:t>
            </a:r>
            <a:endParaRPr lang="pl-PL" dirty="0">
              <a:latin typeface="Bookman Old Styl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Skrócona historia Polski.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Zapraszamy do oglądania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5" name="Patriotyczne - Rot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Znalezione obrazy dla zapytania jÃ³zef piÅsud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4" name="AutoShape 4" descr="Znalezione obrazy dla zapytania jÃ³zef piÅsud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6" name="AutoShape 6" descr="Znalezione obrazy dla zapytania jÃ³zef piÅsud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8" name="AutoShape 8" descr="Znalezione obrazy dla zapytania jÃ³zef piÅsud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90" name="AutoShape 10" descr="Znalezione obrazy dla zapytania jÃ³zef piÅsud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492" name="Picture 12" descr="Znalezione obrazy dla zapytania jÃ³zef piÅsud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3144454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ole tekstowe 7"/>
          <p:cNvSpPr txBox="1"/>
          <p:nvPr/>
        </p:nvSpPr>
        <p:spPr>
          <a:xfrm>
            <a:off x="4499992" y="2060848"/>
            <a:ext cx="3096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Józef Klemens Piłsudski herbu własnego </a:t>
            </a:r>
            <a:r>
              <a:rPr lang="pl-PL" dirty="0" smtClean="0"/>
              <a:t>to polski </a:t>
            </a:r>
            <a:r>
              <a:rPr lang="pl-PL" dirty="0"/>
              <a:t>działacz społeczny i niepodległościowy, żołnierz, polityk, mąż stanu; od 1892 członek Polskiej Partii Socjalistycznej i jej przywódca w kraju, twórca Organizacji Bojowej PPS i Polskiej Organizacji Wojskowej, kierownik Komisji Wojskowej i Tymczasowej Rady </a:t>
            </a:r>
            <a:r>
              <a:rPr lang="pl-PL" dirty="0" smtClean="0"/>
              <a:t>Stanu</a:t>
            </a:r>
            <a:r>
              <a:rPr lang="pl-PL" dirty="0"/>
              <a:t>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476672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smtClean="0"/>
              <a:t>Kim był </a:t>
            </a:r>
            <a:r>
              <a:rPr lang="pl-PL" sz="4000" dirty="0" smtClean="0"/>
              <a:t>Józef </a:t>
            </a:r>
            <a:r>
              <a:rPr lang="pl-PL" sz="4000" dirty="0" smtClean="0"/>
              <a:t>Piłsudski</a:t>
            </a:r>
            <a:r>
              <a:rPr lang="pl-PL" sz="4000" dirty="0" smtClean="0"/>
              <a:t>?</a:t>
            </a:r>
            <a:endParaRPr lang="pl-PL" sz="40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54868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Kim był Roman Dmowski?</a:t>
            </a:r>
            <a:endParaRPr lang="pl-PL" sz="3600" dirty="0"/>
          </a:p>
        </p:txBody>
      </p:sp>
      <p:pic>
        <p:nvPicPr>
          <p:cNvPr id="27650" name="Picture 2" descr="Roman Dmowski in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144058" cy="4701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pole tekstowe 3"/>
          <p:cNvSpPr txBox="1"/>
          <p:nvPr/>
        </p:nvSpPr>
        <p:spPr>
          <a:xfrm>
            <a:off x="3995936" y="2132856"/>
            <a:ext cx="3888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Roman Stanisław Dmowski – polski polityk, mąż stanu, publicysta polityczny, minister spraw zagranicznych, poseł na Sejm Ustawodawczy RP oraz II i III Dumy. Współzałożyciel Narodowej Demokracji, główny ideolog polskiego nacjonalizmu.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lustra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474384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Prostokąt 3"/>
          <p:cNvSpPr/>
          <p:nvPr/>
        </p:nvSpPr>
        <p:spPr>
          <a:xfrm>
            <a:off x="3779912" y="1628800"/>
            <a:ext cx="43204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IGNACY JAN PADEREWSKI żył w latach </a:t>
            </a:r>
            <a:r>
              <a:rPr lang="pl-PL" dirty="0" smtClean="0"/>
              <a:t>1860–1941.Był </a:t>
            </a:r>
            <a:r>
              <a:rPr lang="pl-PL" dirty="0"/>
              <a:t>nie tylko wybitnym polskim pianistą i kompozytorem, ale również znakomitym politykiem i działaczem społecznym. Urodził się w Warszawie, a w latach 1872–78 studiował grę na fortepianie </a:t>
            </a:r>
            <a:r>
              <a:rPr lang="pl-PL" dirty="0" smtClean="0"/>
              <a:t>i Instytucie </a:t>
            </a:r>
            <a:r>
              <a:rPr lang="pl-PL" dirty="0"/>
              <a:t>Muzycznym Warszawskim. W roku 1876 Paderewski odbył swą pierwszą podróż koncertową po prowincjonalnych miastach </a:t>
            </a:r>
            <a:r>
              <a:rPr lang="pl-PL" dirty="0" smtClean="0"/>
              <a:t>Rosji i północnej </a:t>
            </a:r>
            <a:r>
              <a:rPr lang="pl-PL" dirty="0"/>
              <a:t>Polski, zaś w 1878 r. podjął pracę nauczyciela w Instytucie Muzycznym Warszawskim, koncertując jednocześnie w największych europejskich miastach i komponując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3568" y="3326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Kim był Ignacy Jan Paderewski? </a:t>
            </a:r>
            <a:endParaRPr lang="pl-PL" sz="36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3933056"/>
            <a:ext cx="597666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/>
              <a:t>Wykonały :</a:t>
            </a:r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sz="3600" dirty="0" smtClean="0"/>
              <a:t>Julia Brach kl.VII</a:t>
            </a:r>
          </a:p>
          <a:p>
            <a:pPr algn="ctr"/>
            <a:r>
              <a:rPr lang="pl-PL" sz="3600" dirty="0" smtClean="0"/>
              <a:t>Oliwia Kwaśniewska kl. VII</a:t>
            </a:r>
            <a:endParaRPr lang="pl-PL" sz="3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692696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dirty="0" smtClean="0"/>
              <a:t>Dziękujemy za oglądanie ☺</a:t>
            </a:r>
            <a:endParaRPr lang="pl-PL" sz="8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557373"/>
            <a:ext cx="810039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https://brainly.pl/zadanie/3763418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https://brainly.pl/zadanie/3999779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https://pl.wikipedia.org/wiki/II_rozbi%C3%B3r_Polski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https://zapytaj.onet.pl/Category/002,019/2,14372241,Przyczyny_i_skutki_II_rozbioru_polski_.html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https://www.google.pl/url?sa=i&amp;source=images&amp;cd=&amp;ved=2ahUKEwjjp9mG96beAhWM6qQKHVnYDWEQjhx6BAgBEAM&amp;url=http%3A%2F%2Fsenonas.searchtitans.xyz%2Fsenonas%2Fdrugi-rozbi%25C3%25B3r-polski-mapa.shtml&amp;psig=AOvVaw08yneJ2sgCB8Yyzy-ZrK20&amp;ust=1540740186055323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https://zapytaj.onet.pl/Category/002,019/2,14372241,Przyczyny_i_skutki_II_rozbioru_polski_.html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https://pl.wikipedia.org/wiki/III_rozbi%C3%B3r_Polski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https://sciaga.pl/tekst/125940-126-przyczyny-i-skutki-iii-rozbioru-polski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/>
              </a:rPr>
              <a:t>http://symbolenarodowe.pl/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0"/>
              </a:rPr>
              <a:t>https://www.hbrp.pl/sklep/jozef-pilsudski-miedzy-wizja-a-wizerunkiem.html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0"/>
              </a:rPr>
              <a:t>https://www.hbrp.pl/sklep/jozef-pilsudski-miedzy-wizja-a-wizerunkiem.html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1"/>
              </a:rPr>
              <a:t>https://pl.wikipedia.org/wiki/Roman_Dmowski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2"/>
              </a:rPr>
              <a:t>https://pl.wikipedia.org/wiki/Ignacy_Jan_Paderewski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3"/>
              </a:rPr>
              <a:t>https://sciaga.pl/tekst/30729-31-ignacy_jan_paderewski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6273225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hlinkClick r:id="rId14"/>
              </a:rPr>
              <a:t>http://ulub.pl/download/aZ4qGCUNPJ/patriotyczne-rota</a:t>
            </a:r>
            <a:endParaRPr lang="pl-PL" sz="1600" dirty="0"/>
          </a:p>
          <a:p>
            <a:endParaRPr lang="pl-PL" sz="1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835696" y="5486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ŹRÓDŁA INFORMACJI </a:t>
            </a:r>
            <a:endParaRPr lang="pl-PL" sz="36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/>
          <p:cNvSpPr txBox="1"/>
          <p:nvPr/>
        </p:nvSpPr>
        <p:spPr>
          <a:xfrm>
            <a:off x="1187624" y="260648"/>
            <a:ext cx="479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W 1772r. Odbył się I rozbiór Polski.</a:t>
            </a:r>
            <a:endParaRPr lang="pl-PL" sz="2400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179512" y="1268760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Przyczyny:</a:t>
            </a:r>
          </a:p>
          <a:p>
            <a:pPr>
              <a:buFontTx/>
              <a:buChar char="-"/>
            </a:pPr>
            <a:r>
              <a:rPr lang="pl-PL" dirty="0" smtClean="0"/>
              <a:t>prowadzone liczne wojny domowe</a:t>
            </a:r>
          </a:p>
          <a:p>
            <a:pPr>
              <a:buFontTx/>
              <a:buChar char="-"/>
            </a:pPr>
            <a:r>
              <a:rPr lang="pl-PL" dirty="0" smtClean="0"/>
              <a:t>- Liberum Veto - wolność słowa</a:t>
            </a:r>
          </a:p>
          <a:p>
            <a:pPr>
              <a:buFontTx/>
              <a:buChar char="-"/>
            </a:pPr>
            <a:r>
              <a:rPr lang="pl-PL" dirty="0" smtClean="0"/>
              <a:t>- nieliczna armia</a:t>
            </a:r>
          </a:p>
          <a:p>
            <a:pPr>
              <a:buFontTx/>
              <a:buChar char="-"/>
            </a:pPr>
            <a:r>
              <a:rPr lang="pl-PL" dirty="0" smtClean="0"/>
              <a:t>- przywileje szlacheckie (zrywanie sejmów)</a:t>
            </a:r>
          </a:p>
          <a:p>
            <a:pPr>
              <a:buFontTx/>
              <a:buChar char="-"/>
            </a:pPr>
            <a:r>
              <a:rPr lang="pl-PL" dirty="0" smtClean="0"/>
              <a:t>słaba władza wykonawcza</a:t>
            </a:r>
          </a:p>
          <a:p>
            <a:pPr>
              <a:buFontTx/>
              <a:buChar char="-"/>
            </a:pPr>
            <a:r>
              <a:rPr lang="pl-PL" dirty="0" smtClean="0"/>
              <a:t>wolna elekcja</a:t>
            </a:r>
          </a:p>
          <a:p>
            <a:pPr>
              <a:buFontTx/>
              <a:buChar char="-"/>
            </a:pPr>
            <a:r>
              <a:rPr lang="pl-PL" dirty="0" smtClean="0"/>
              <a:t>- ustrój feudalny</a:t>
            </a:r>
          </a:p>
          <a:p>
            <a:pPr>
              <a:buFontTx/>
              <a:buChar char="-"/>
            </a:pPr>
            <a:r>
              <a:rPr lang="pl-PL" dirty="0" smtClean="0"/>
              <a:t>- przywileje szlacheckie</a:t>
            </a:r>
          </a:p>
          <a:p>
            <a:pPr>
              <a:buFontTx/>
              <a:buChar char="-"/>
            </a:pPr>
            <a:r>
              <a:rPr lang="pl-PL" dirty="0" smtClean="0"/>
              <a:t> - brak reform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- dwóch królów</a:t>
            </a:r>
          </a:p>
          <a:p>
            <a:pPr>
              <a:buFontTx/>
              <a:buChar char="-"/>
            </a:pPr>
            <a:r>
              <a:rPr lang="pl-PL" dirty="0" smtClean="0"/>
              <a:t>- mała liczba wojsk</a:t>
            </a:r>
          </a:p>
          <a:p>
            <a:pPr>
              <a:buFontTx/>
              <a:buChar char="-"/>
            </a:pPr>
            <a:r>
              <a:rPr lang="pl-PL" dirty="0" smtClean="0"/>
              <a:t>- brak reform, które pomogły by w ogólnym porządku państwa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4283968" y="1412776"/>
            <a:ext cx="3672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Skutki : </a:t>
            </a:r>
          </a:p>
          <a:p>
            <a:pPr>
              <a:buFontTx/>
              <a:buChar char="-"/>
            </a:pPr>
            <a:r>
              <a:rPr lang="pl-PL" dirty="0" smtClean="0"/>
              <a:t>Austria otrzymała ziemie sięgające po Zbrucz ze Lwowem </a:t>
            </a:r>
          </a:p>
          <a:p>
            <a:pPr>
              <a:buFontTx/>
              <a:buChar char="-"/>
            </a:pPr>
            <a:r>
              <a:rPr lang="pl-PL" dirty="0" smtClean="0"/>
              <a:t>- Rosja otrzymała Inflanty Polskie oraz wschodnie rubieże Rzeczpospolitej </a:t>
            </a:r>
          </a:p>
          <a:p>
            <a:pPr>
              <a:buFontTx/>
              <a:buChar char="-"/>
            </a:pPr>
            <a:r>
              <a:rPr lang="pl-PL" dirty="0" smtClean="0"/>
              <a:t>- Prusy otrzymały Prusy Królewskie i Warmię (Gdańsk i Toruń pozostały jednak w granicach państwa polskiego) </a:t>
            </a:r>
          </a:p>
          <a:p>
            <a:pPr>
              <a:buFontTx/>
              <a:buChar char="-"/>
            </a:pPr>
            <a:r>
              <a:rPr lang="pl-PL" dirty="0" smtClean="0"/>
              <a:t>- Stanisław August Poniatowski otrzymał spłatę swych długów</a:t>
            </a:r>
          </a:p>
          <a:p>
            <a:pPr>
              <a:buFontTx/>
              <a:buChar char="-"/>
            </a:pPr>
            <a:r>
              <a:rPr lang="pl-PL" dirty="0" smtClean="0"/>
              <a:t> - państwo Polsko - litewskie utraciło 4,5 mln ludności.</a:t>
            </a:r>
            <a:endParaRPr lang="pl-PL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476672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 1792 odbył się II rozbiór Polski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831632" y="1412776"/>
            <a:ext cx="2412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23 stycznia 1793 doszło do podpisania traktatu podziałowego między </a:t>
            </a:r>
            <a:r>
              <a:rPr lang="pl-PL" dirty="0" smtClean="0"/>
              <a:t>Katarzyną II</a:t>
            </a:r>
            <a:r>
              <a:rPr lang="pl-PL" dirty="0"/>
              <a:t> a Fryderykiem Wilhelmem II, po czym wojska pruskie, dowodzone przez 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Joachima Heinricha von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Möllendorfa</a:t>
            </a:r>
            <a:r>
              <a:rPr lang="pl-PL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weszły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</a:t>
            </a:r>
            <a:r>
              <a:rPr lang="pl-PL" dirty="0"/>
              <a:t>Wielkopolski, a </a:t>
            </a:r>
            <a:r>
              <a:rPr lang="pl-PL" dirty="0" smtClean="0"/>
              <a:t>armia rosyjska</a:t>
            </a:r>
            <a:r>
              <a:rPr lang="pl-PL" dirty="0"/>
              <a:t> do wschodniej Polski. </a:t>
            </a:r>
          </a:p>
        </p:txBody>
      </p:sp>
      <p:pic>
        <p:nvPicPr>
          <p:cNvPr id="17410" name="Picture 2" descr="Znalezione obrazy dla zapytania mapa drugiego rozbioru pol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5568617" cy="41764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47667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Przyczyny i skutki II rozbioru Polski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1484784"/>
            <a:ext cx="2592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Przyczyna</a:t>
            </a:r>
          </a:p>
          <a:p>
            <a:pPr algn="ctr"/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499992" y="2204864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Przywódcy patriotycznego stronnictwa reform musieli opuścić kraj. 23 stycznia 1793r. Prusy i Rosja podpisały konwencje w sprawie II rozbioru, który został zatwierdzony przez targowiczan sejm grodzieński.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148064" y="148478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Skutek</a:t>
            </a:r>
            <a:endParaRPr lang="pl-PL" sz="3200" dirty="0"/>
          </a:p>
        </p:txBody>
      </p:sp>
      <p:sp>
        <p:nvSpPr>
          <p:cNvPr id="7" name="Prostokąt 6"/>
          <p:cNvSpPr/>
          <p:nvPr/>
        </p:nvSpPr>
        <p:spPr>
          <a:xfrm>
            <a:off x="323528" y="2276872"/>
            <a:ext cx="3456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II Rozbiór (1793r.) Prusy i Rosja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Przyczyną była przegrana wojna polsko-rosyjska w 1792r., toczona w obronie konstytucji 3 maja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47667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 smtClean="0"/>
              <a:t>W 1795 był III rozbiór Polski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70080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Przyczyny                                                 Skutki</a:t>
            </a: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2348880"/>
            <a:ext cx="24482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Przyczyną była klęska skierowana przeciwko rozbiorom powstania Kościuszkowskiego (1794r.), która spowodowała ostateczną likwidację państwa polskiego.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644008" y="2492896"/>
            <a:ext cx="31683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Wywieziony do Grodna Stanisław August Poniatowski, abdykował 25 listopada 1795r. Mocarstwa rozbiorowe zawarły tzw. konwencje petersburską (1797r.), która obejmowała postanowienia w sprawie długów państwa i króla polskiego oraz zobowiązanie ze żadna ze stron nie będzie używać określenia Państwo Polskie.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:\100 - lecie Niepodległości\Przechwytywan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8115330" cy="3744416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539552" y="47667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Symbole Narodowe Polski</a:t>
            </a:r>
            <a:endParaRPr lang="pl-PL" sz="5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33265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Co  oznaczają?</a:t>
            </a:r>
            <a:endParaRPr lang="pl-PL" sz="3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79512" y="1484784"/>
            <a:ext cx="82089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Flaga</a:t>
            </a:r>
          </a:p>
          <a:p>
            <a:r>
              <a:rPr lang="pl-PL" sz="2000" dirty="0"/>
              <a:t>Polska flaga składa się z dwóch pasów, które mają taką samą szerokość. Główny pas jest koloru białego, a dolny czerwonego. Kolory te nawiązują do godła państwa polskiego. Kolor biały odwołuje się do Orła Białego, a czerwony ma związek z tłem tarczy. W latach wcześniejszych kolejność kolorów na fladze państwowej była różna, używano bowiem na przemian flagi biało-czerwonej lub czerwono-białej. Biało-czerwona flaga od 1831 roku jest oficjalną flagą narodową. Z upływem czasu biało-czerwone kolory uzyskały samodzielne znaczenie. Kolory te zaczęto wykorzystywać na sztandarach i chorągwiach. W XVIII wieku wojskowe mundury zostały nawet wzbogacone biało-czerwonymi kokardami. Flaga używana jest także przez polską żeglugę śródlądową. Bandera ma również dwa poziome pasy o kolorze białym i czerwonym.</a:t>
            </a:r>
          </a:p>
          <a:p>
            <a:endParaRPr lang="pl-PL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548680"/>
            <a:ext cx="61206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Godło</a:t>
            </a:r>
          </a:p>
          <a:p>
            <a:r>
              <a:rPr lang="pl-PL" sz="2400" dirty="0"/>
              <a:t>Polskie godło składa się z białego orła ze złotą koroną umieszczonego na tle o czerwonym kolorze. Głowa orła zwrócona jest w prawą stronę. Początki powstania godła związane są z Lechem, twórcą polskiej państwowości. Symbol orła jest związany z Gnieznem, czyli stolicą, która została stworzona przez Lecha. Gdy przebywał on pod Poznaniem, zobaczył nagle na drzewie gniazdo, w którym znajdował się biały orzeł z trzema pisklętami. Nagle orzeł rozpostarł skrzydła na tle czerwonego od zachodu słońca nieba. Widok ten tak zachwycił Lecha, że postanowił on wykorzystać motyw orła w swoim herbie.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332656"/>
            <a:ext cx="58326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Hymn</a:t>
            </a:r>
          </a:p>
          <a:p>
            <a:r>
              <a:rPr lang="pl-PL" sz="2800" dirty="0" smtClean="0"/>
              <a:t>Twórcą polskiego hymnu jest Józef Wybicki. Był on przyjacielem generała Dąbrowskiego. Dnia 16 lipca 1797 we Włoszech, w miejscowości Reggio, gdzie miała miejsce parada wojskowa, po raz pierwszy zaśpiewano „Mazurka Dąbrowskiego”. Początkowo, pieśń ta była nazywana Pieśnią Legionów Polskich we Włoszech. Dopiero w 1927 roku „Mazurek Dąbrowskiego” stał się oficjalnym hymnem polski. Zyskał wtedy obecny tytuł.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Niestandardowy 11">
      <a:dk1>
        <a:sysClr val="windowText" lastClr="000000"/>
      </a:dk1>
      <a:lt1>
        <a:sysClr val="window" lastClr="FFFFFF"/>
      </a:lt1>
      <a:dk2>
        <a:srgbClr val="E80702"/>
      </a:dk2>
      <a:lt2>
        <a:srgbClr val="FFFFFF"/>
      </a:lt2>
      <a:accent1>
        <a:srgbClr val="E80702"/>
      </a:accent1>
      <a:accent2>
        <a:srgbClr val="F80802"/>
      </a:accent2>
      <a:accent3>
        <a:srgbClr val="E80702"/>
      </a:accent3>
      <a:accent4>
        <a:srgbClr val="E80702"/>
      </a:accent4>
      <a:accent5>
        <a:srgbClr val="E80702"/>
      </a:accent5>
      <a:accent6>
        <a:srgbClr val="E80702"/>
      </a:accent6>
      <a:hlink>
        <a:srgbClr val="E80702"/>
      </a:hlink>
      <a:folHlink>
        <a:srgbClr val="E80702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617</Words>
  <Application>Microsoft Office PowerPoint</Application>
  <PresentationFormat>Pokaz na ekranie (4:3)</PresentationFormat>
  <Paragraphs>78</Paragraphs>
  <Slides>14</Slides>
  <Notes>3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Bogaty</vt:lpstr>
      <vt:lpstr>100 lat niepodległości Polski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lat niepodległości Polski</dc:title>
  <dc:creator>mariuszbrach@hotmail.com</dc:creator>
  <cp:lastModifiedBy>mariuszbrach@hotmail.com</cp:lastModifiedBy>
  <cp:revision>24</cp:revision>
  <dcterms:created xsi:type="dcterms:W3CDTF">2018-10-27T13:31:03Z</dcterms:created>
  <dcterms:modified xsi:type="dcterms:W3CDTF">2018-10-27T17:25:49Z</dcterms:modified>
</cp:coreProperties>
</file>