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D2C137-D5D3-423D-BBF4-49968F597492}" type="datetimeFigureOut">
              <a:rPr lang="sk-SK" smtClean="0"/>
              <a:t>13. 5. 2015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03C587-3D08-4964-8963-C566E10DD199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2C137-D5D3-423D-BBF4-49968F597492}" type="datetimeFigureOut">
              <a:rPr lang="sk-SK" smtClean="0"/>
              <a:t>13. 5. 2015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3C587-3D08-4964-8963-C566E10DD19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2D2C137-D5D3-423D-BBF4-49968F597492}" type="datetimeFigureOut">
              <a:rPr lang="sk-SK" smtClean="0"/>
              <a:t>13. 5. 2015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03C587-3D08-4964-8963-C566E10DD19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2C137-D5D3-423D-BBF4-49968F597492}" type="datetimeFigureOut">
              <a:rPr lang="sk-SK" smtClean="0"/>
              <a:t>13. 5. 2015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3C587-3D08-4964-8963-C566E10DD19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D2C137-D5D3-423D-BBF4-49968F597492}" type="datetimeFigureOut">
              <a:rPr lang="sk-SK" smtClean="0"/>
              <a:t>13. 5. 2015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F03C587-3D08-4964-8963-C566E10DD199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2C137-D5D3-423D-BBF4-49968F597492}" type="datetimeFigureOut">
              <a:rPr lang="sk-SK" smtClean="0"/>
              <a:t>13. 5. 2015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3C587-3D08-4964-8963-C566E10DD19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2C137-D5D3-423D-BBF4-49968F597492}" type="datetimeFigureOut">
              <a:rPr lang="sk-SK" smtClean="0"/>
              <a:t>13. 5. 2015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3C587-3D08-4964-8963-C566E10DD19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2C137-D5D3-423D-BBF4-49968F597492}" type="datetimeFigureOut">
              <a:rPr lang="sk-SK" smtClean="0"/>
              <a:t>13. 5. 2015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3C587-3D08-4964-8963-C566E10DD19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D2C137-D5D3-423D-BBF4-49968F597492}" type="datetimeFigureOut">
              <a:rPr lang="sk-SK" smtClean="0"/>
              <a:t>13. 5. 2015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3C587-3D08-4964-8963-C566E10DD19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2C137-D5D3-423D-BBF4-49968F597492}" type="datetimeFigureOut">
              <a:rPr lang="sk-SK" smtClean="0"/>
              <a:t>13. 5. 2015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3C587-3D08-4964-8963-C566E10DD19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2C137-D5D3-423D-BBF4-49968F597492}" type="datetimeFigureOut">
              <a:rPr lang="sk-SK" smtClean="0"/>
              <a:t>13. 5. 2015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3C587-3D08-4964-8963-C566E10DD199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2D2C137-D5D3-423D-BBF4-49968F597492}" type="datetimeFigureOut">
              <a:rPr lang="sk-SK" smtClean="0"/>
              <a:t>13. 5. 2015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F03C587-3D08-4964-8963-C566E10DD199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/>
              <a:t>Prírodné a umelé magnety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6. </a:t>
            </a:r>
            <a:r>
              <a:rPr lang="sk-SK" dirty="0"/>
              <a:t>r</a:t>
            </a:r>
            <a:r>
              <a:rPr lang="sk-SK" dirty="0" smtClean="0"/>
              <a:t>očník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9139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Prírodný magnet</a:t>
            </a:r>
            <a:endParaRPr lang="sk-SK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k-SK" dirty="0" smtClean="0"/>
              <a:t>Magnetovec </a:t>
            </a:r>
            <a:r>
              <a:rPr lang="sk-SK" dirty="0" smtClean="0"/>
              <a:t>- magnetit</a:t>
            </a:r>
            <a:endParaRPr lang="sk-SK" dirty="0" smtClean="0"/>
          </a:p>
          <a:p>
            <a:pPr algn="just"/>
            <a:r>
              <a:rPr lang="sk-SK" dirty="0" smtClean="0"/>
              <a:t>nerast, ktorý sa vyskytuje v prírode. Je najlepšou železnou rudou. (obsahuje železo)</a:t>
            </a:r>
          </a:p>
          <a:p>
            <a:pPr algn="just"/>
            <a:r>
              <a:rPr lang="sk-SK" dirty="0" smtClean="0"/>
              <a:t>priťahuje drobné oceľové predmety – klinčeky apod.</a:t>
            </a:r>
          </a:p>
          <a:p>
            <a:pPr marL="0" indent="0" algn="just">
              <a:buNone/>
            </a:pPr>
            <a:endParaRPr lang="sk-SK" dirty="0" smtClean="0"/>
          </a:p>
        </p:txBody>
      </p:sp>
      <p:pic>
        <p:nvPicPr>
          <p:cNvPr id="4" name="Obrázo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933056"/>
            <a:ext cx="1732280" cy="190563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736380"/>
            <a:ext cx="2203031" cy="2919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33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Umelé</a:t>
            </a:r>
            <a:r>
              <a:rPr lang="sk-SK" dirty="0" smtClean="0"/>
              <a:t> </a:t>
            </a:r>
            <a:r>
              <a:rPr lang="sk-S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magnety</a:t>
            </a:r>
            <a:endParaRPr lang="sk-SK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zhotovujú sa z ocele alebo zo zliatin, ktoré obsahujú železo, kobalt alebo nikel</a:t>
            </a:r>
          </a:p>
          <a:p>
            <a:pPr algn="just"/>
            <a:r>
              <a:rPr lang="sk-SK" dirty="0"/>
              <a:t>r</a:t>
            </a:r>
            <a:r>
              <a:rPr lang="sk-SK" dirty="0" smtClean="0"/>
              <a:t>ozšírené je aj používanie magnetov vyrobené z feritov.</a:t>
            </a:r>
          </a:p>
          <a:p>
            <a:pPr algn="just"/>
            <a:endParaRPr lang="sk-SK" dirty="0"/>
          </a:p>
        </p:txBody>
      </p:sp>
      <p:pic>
        <p:nvPicPr>
          <p:cNvPr id="4" name="Obrázok 3" descr="http://www.magnety.sk/public/media/3240/ferity_mix-web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404101"/>
            <a:ext cx="3384376" cy="2617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ok 4" descr="http://www.magnety.sk/public/media/3240/ferity_mix-web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336" y="3556501"/>
            <a:ext cx="3384376" cy="26171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114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Pokus:</a:t>
            </a:r>
            <a:endParaRPr lang="sk-SK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/>
          <a:lstStyle/>
          <a:p>
            <a:pPr algn="just"/>
            <a:r>
              <a:rPr lang="sk-SK" dirty="0" smtClean="0"/>
              <a:t>Vysypte rôzne drobné predmety do misky a roztrieďte ich na telesá, ktoré magnet priťahuje a ktoré nie. Výsledky práce zapisujte do tabuľky. Skúste sformulovať záver.</a:t>
            </a: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882631"/>
              </p:ext>
            </p:extLst>
          </p:nvPr>
        </p:nvGraphicFramePr>
        <p:xfrm>
          <a:off x="827584" y="3861048"/>
          <a:ext cx="6096000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Teleso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Látka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Priťahuje magnet</a:t>
                      </a:r>
                      <a:endParaRPr lang="sk-SK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Klinec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železo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áno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Ihla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Drôtik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Plastový vrchnák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plast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nie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6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Záver:</a:t>
            </a:r>
            <a:endParaRPr lang="sk-SK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Magnety priťahujú len niektoré telesá. A to tie, ktoré obsahujú železo, kobalt a nikel. Nazývame ich </a:t>
            </a: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feromagnetické</a:t>
            </a:r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látky</a:t>
            </a:r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sk-SK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97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476672"/>
            <a:ext cx="7239000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/>
              <a:t>Umelé magnety majú rôzne tvary: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sz="2000" dirty="0" smtClean="0"/>
              <a:t>a) a b) tyčové magnety</a:t>
            </a:r>
          </a:p>
          <a:p>
            <a:pPr marL="0" indent="0">
              <a:buNone/>
            </a:pPr>
            <a:r>
              <a:rPr lang="sk-SK" sz="2000" dirty="0"/>
              <a:t>	</a:t>
            </a:r>
            <a:r>
              <a:rPr lang="sk-SK" sz="2000" dirty="0" smtClean="0"/>
              <a:t>	c) magnet tvaru podkovy</a:t>
            </a:r>
          </a:p>
          <a:p>
            <a:pPr marL="0" indent="0">
              <a:buNone/>
            </a:pPr>
            <a:r>
              <a:rPr lang="sk-SK" sz="2000" dirty="0"/>
              <a:t>	</a:t>
            </a:r>
            <a:r>
              <a:rPr lang="sk-SK" sz="2000" dirty="0" smtClean="0"/>
              <a:t>			    d) magnetka </a:t>
            </a:r>
          </a:p>
          <a:p>
            <a:pPr marL="0" indent="0" algn="just">
              <a:buNone/>
            </a:pPr>
            <a:r>
              <a:rPr lang="sk-SK" sz="2000" b="1" dirty="0" smtClean="0">
                <a:solidFill>
                  <a:schemeClr val="tx2">
                    <a:lumMod val="75000"/>
                  </a:schemeClr>
                </a:solidFill>
              </a:rPr>
              <a:t>Magnetka</a:t>
            </a:r>
            <a:r>
              <a:rPr lang="sk-SK" sz="2000" dirty="0" smtClean="0">
                <a:solidFill>
                  <a:schemeClr val="tx2">
                    <a:lumMod val="75000"/>
                  </a:schemeClr>
                </a:solidFill>
              </a:rPr>
              <a:t> – magnet zhotovený z tenkého oceľového plechu, otáčavý okolo osi.</a:t>
            </a:r>
            <a:endParaRPr lang="sk-SK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68760"/>
            <a:ext cx="531495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561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Zdroje:</a:t>
            </a:r>
            <a:endParaRPr lang="sk-SK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Učebnica fyziky A </a:t>
            </a:r>
            <a:r>
              <a:rPr lang="sk-SK" dirty="0" err="1" smtClean="0"/>
              <a:t>a</a:t>
            </a:r>
            <a:r>
              <a:rPr lang="sk-SK" dirty="0" smtClean="0"/>
              <a:t> B</a:t>
            </a:r>
          </a:p>
          <a:p>
            <a:pPr marL="0" indent="0">
              <a:buNone/>
            </a:pPr>
            <a:r>
              <a:rPr lang="sk-SK" dirty="0" smtClean="0"/>
              <a:t>Doc. RNDr. </a:t>
            </a:r>
            <a:r>
              <a:rPr lang="sk-SK" dirty="0" err="1" smtClean="0"/>
              <a:t>Janovič</a:t>
            </a:r>
            <a:r>
              <a:rPr lang="sk-SK" dirty="0" smtClean="0"/>
              <a:t> J. CSc.</a:t>
            </a:r>
          </a:p>
          <a:p>
            <a:pPr marL="0" indent="0">
              <a:buNone/>
            </a:pPr>
            <a:r>
              <a:rPr lang="sk-SK" dirty="0" smtClean="0"/>
              <a:t>RNDr. </a:t>
            </a:r>
            <a:r>
              <a:rPr lang="sk-SK" dirty="0" err="1" smtClean="0"/>
              <a:t>Kolářová</a:t>
            </a:r>
            <a:r>
              <a:rPr lang="sk-SK" dirty="0" smtClean="0"/>
              <a:t> R. CSc.</a:t>
            </a:r>
          </a:p>
          <a:p>
            <a:pPr marL="0" indent="0">
              <a:buNone/>
            </a:pPr>
            <a:r>
              <a:rPr lang="sk-SK" dirty="0" smtClean="0"/>
              <a:t>Černá A. 1989.</a:t>
            </a:r>
          </a:p>
          <a:p>
            <a:r>
              <a:rPr lang="sk-SK" dirty="0" smtClean="0"/>
              <a:t>internet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4256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			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				Mgr. Viera </a:t>
            </a:r>
            <a:r>
              <a:rPr lang="sk-SK" dirty="0" err="1" smtClean="0"/>
              <a:t>Levočová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0033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</TotalTime>
  <Words>177</Words>
  <Application>Microsoft Office PowerPoint</Application>
  <PresentationFormat>Prezentácia na obrazovke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Luxusný</vt:lpstr>
      <vt:lpstr>Prírodné a umelé magnety</vt:lpstr>
      <vt:lpstr>Prírodný magnet</vt:lpstr>
      <vt:lpstr>Umelé magnety</vt:lpstr>
      <vt:lpstr>Pokus:</vt:lpstr>
      <vt:lpstr>Záver:</vt:lpstr>
      <vt:lpstr>Prezentácia programu PowerPoint</vt:lpstr>
      <vt:lpstr>Zdroje:</vt:lpstr>
      <vt:lpstr>Ďakujem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Prírodné a umelé magnety</dc:title>
  <dc:creator>Ucitel</dc:creator>
  <cp:lastModifiedBy>Ucitel</cp:lastModifiedBy>
  <cp:revision>9</cp:revision>
  <dcterms:created xsi:type="dcterms:W3CDTF">2012-04-30T08:27:44Z</dcterms:created>
  <dcterms:modified xsi:type="dcterms:W3CDTF">2015-05-13T06:51:55Z</dcterms:modified>
</cp:coreProperties>
</file>