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62" r:id="rId3"/>
    <p:sldId id="261" r:id="rId4"/>
    <p:sldId id="257" r:id="rId5"/>
    <p:sldId id="259" r:id="rId6"/>
    <p:sldId id="260" r:id="rId7"/>
    <p:sldId id="258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38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32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338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75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163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383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378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83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92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23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7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3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6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634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70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96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B1CF-441D-4D21-BBA4-0CF8EBDE091D}" type="datetimeFigureOut">
              <a:rPr lang="pl-PL" smtClean="0"/>
              <a:t>2018-10-01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7A683F1-A4A3-4582-AAD9-BD30F8B62D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73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0001" y="-149065"/>
            <a:ext cx="10572000" cy="2971051"/>
          </a:xfrm>
        </p:spPr>
        <p:txBody>
          <a:bodyPr/>
          <a:lstStyle/>
          <a:p>
            <a:pPr algn="ctr"/>
            <a:r>
              <a:rPr lang="pl-PL" dirty="0" smtClean="0"/>
              <a:t>Bezpieczeństwo na drodze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Grupa Misie , 4 latki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602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4056" y="433243"/>
            <a:ext cx="9669819" cy="58800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pl-PL" sz="20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Bezpieczeństwo to bardzo ważna sprawa w życiu dziecka, nasze przedszkolaki bardzo często uczą się jak zachowywać się w różnorodnych sytuacjach by zawsze były bezpieczne ( w domu , w przedszkolu , korzystając z placu zabaw, a także podczas przechodzenia przez jezdnię).  W dn. 18. 09.18 na zajęciach edukacyjnych dzieci z grupy Misie poznały przepisy ruchu drogowego , które jak wiemy są dla nas bardzo ważne. Dzieci dowiedziały się w jakich miejscach przechodzimy przez jezdnię  oraz w jaki sposób powinniśmy to robić. Misie znają  kolory sygnalizacji świetlnej , oraz wiedzą , że przechodzić możemy wyłącznie w miejscach do tego przeznaczonych. Oczywiście postanowiliśmy tego dnia przećwiczyć poznane zasady wybierając się na skrzyżowanie w okolicy naszej szkoły </a:t>
            </a:r>
            <a:r>
              <a:rPr lang="pl-PL" sz="2000" b="1" dirty="0" smtClean="0">
                <a:latin typeface="Batang" panose="02030600000101010101" pitchFamily="18" charset="-127"/>
                <a:ea typeface="Batang" panose="02030600000101010101" pitchFamily="18" charset="-127"/>
                <a:sym typeface="Wingdings" panose="05000000000000000000" pitchFamily="2" charset="2"/>
              </a:rPr>
              <a:t></a:t>
            </a:r>
            <a:endParaRPr lang="pl-PL" sz="2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589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18" y="166977"/>
            <a:ext cx="3607189" cy="641278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56" y="166977"/>
            <a:ext cx="3613577" cy="64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1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43" y="458649"/>
            <a:ext cx="3291055" cy="585076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27" y="458649"/>
            <a:ext cx="3316439" cy="589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6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77" y="359209"/>
            <a:ext cx="3548227" cy="630795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78" y="359209"/>
            <a:ext cx="3548227" cy="63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7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69" y="369544"/>
            <a:ext cx="8110331" cy="6082749"/>
          </a:xfrm>
        </p:spPr>
      </p:pic>
    </p:spTree>
    <p:extLst>
      <p:ext uri="{BB962C8B-B14F-4D97-AF65-F5344CB8AC3E}">
        <p14:creationId xmlns:p14="http://schemas.microsoft.com/office/powerpoint/2010/main" val="254758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887492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</TotalTime>
  <Words>131</Words>
  <Application>Microsoft Office PowerPoint</Application>
  <PresentationFormat>Panoramiczny</PresentationFormat>
  <Paragraphs>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Batang</vt:lpstr>
      <vt:lpstr>Arial</vt:lpstr>
      <vt:lpstr>Century Gothic</vt:lpstr>
      <vt:lpstr>Wingdings</vt:lpstr>
      <vt:lpstr>Wingdings 3</vt:lpstr>
      <vt:lpstr>Smuga</vt:lpstr>
      <vt:lpstr>Bezpieczeństwo na drodze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na drodze</dc:title>
  <dc:creator>Szymek</dc:creator>
  <cp:lastModifiedBy>Milena Maliszewska</cp:lastModifiedBy>
  <cp:revision>5</cp:revision>
  <dcterms:created xsi:type="dcterms:W3CDTF">2018-09-30T17:21:36Z</dcterms:created>
  <dcterms:modified xsi:type="dcterms:W3CDTF">2018-10-01T04:55:21Z</dcterms:modified>
</cp:coreProperties>
</file>