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Čo nás čaká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 školskom roku 2018/2019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320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Programy </a:t>
            </a:r>
            <a:r>
              <a:rPr lang="sk-SK" b="1" dirty="0" smtClean="0"/>
              <a:t>UNICEF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VÃ½sledok vyhÄ¾adÃ¡vania obrÃ¡zkov pre dopyt 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69" y="1705774"/>
            <a:ext cx="7580245" cy="43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7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Školský časopis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VÃ½sledok vyhÄ¾adÃ¡vania obrÃ¡zkov pre dopyt kni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88" y="19335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0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Školský rozhlas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VÃ½sledok vyhÄ¾adÃ¡vania obrÃ¡zkov pre dopyt rozh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90" y="196596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Krúžková činnosť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VÃ½sledok vyhÄ¾adÃ¡vania obrÃ¡zkov pre dopyt zÃ¡b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88" y="1965960"/>
            <a:ext cx="5958891" cy="42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6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Spolupráca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VÃ½sledok vyhÄ¾adÃ¡vania obrÃ¡zkov pre dopyt spoluprÃ¡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23" y="1812536"/>
            <a:ext cx="6041533" cy="45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5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Empatia, pomoc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VÃ½sledok vyhÄ¾adÃ¡vania obrÃ¡zkov pre dopyt spoluprÃ¡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31" y="1773997"/>
            <a:ext cx="4551564" cy="455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9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4632101"/>
          </a:xfrm>
        </p:spPr>
        <p:txBody>
          <a:bodyPr>
            <a:noAutofit/>
          </a:bodyPr>
          <a:lstStyle/>
          <a:p>
            <a:r>
              <a:rPr lang="sk-SK" sz="8000" b="1" dirty="0" smtClean="0">
                <a:solidFill>
                  <a:srgbClr val="FF0000"/>
                </a:solidFill>
              </a:rPr>
              <a:t>...a veľa ďalších spoločných cieľov!</a:t>
            </a:r>
            <a:endParaRPr lang="sk-SK" sz="8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sk-SK" sz="8000" dirty="0"/>
          </a:p>
        </p:txBody>
      </p:sp>
    </p:spTree>
    <p:extLst>
      <p:ext uri="{BB962C8B-B14F-4D97-AF65-F5344CB8AC3E}">
        <p14:creationId xmlns:p14="http://schemas.microsoft.com/office/powerpoint/2010/main" val="1963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Cesta za vedomosťami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05" y="1850531"/>
            <a:ext cx="6007999" cy="400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0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Zážitkové vyučovanie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35" y="1772966"/>
            <a:ext cx="4112475" cy="43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2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Tvorivá práca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VÃ½sledok vyhÄ¾adÃ¡vania obrÃ¡zkov pre dopyt tvorivosÅ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40" y="1909135"/>
            <a:ext cx="6610836" cy="41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3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Exkurzie, besedy, výlety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VÃ½sledok vyhÄ¾adÃ¡vania obrÃ¡zkov pre dopyt tvorivosÅ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54" y="2187543"/>
            <a:ext cx="5780669" cy="39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0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Zber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Šípok</a:t>
            </a:r>
          </a:p>
          <a:p>
            <a:r>
              <a:rPr lang="sk-SK" dirty="0" smtClean="0"/>
              <a:t>Papiera</a:t>
            </a:r>
          </a:p>
          <a:p>
            <a:r>
              <a:rPr lang="sk-SK" dirty="0" smtClean="0"/>
              <a:t>Hliníka </a:t>
            </a:r>
            <a:endParaRPr lang="sk-SK" dirty="0"/>
          </a:p>
        </p:txBody>
      </p:sp>
      <p:pic>
        <p:nvPicPr>
          <p:cNvPr id="5122" name="Picture 2" descr="VÃ½sledok vyhÄ¾adÃ¡vania obrÃ¡zkov pre dopyt ek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34" y="1004811"/>
            <a:ext cx="5748800" cy="50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0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Environmentálne aktivity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Tematické dni</a:t>
            </a:r>
          </a:p>
          <a:p>
            <a:r>
              <a:rPr lang="sk-SK" dirty="0" smtClean="0"/>
              <a:t>Zelená škola</a:t>
            </a:r>
          </a:p>
          <a:p>
            <a:r>
              <a:rPr lang="sk-SK" dirty="0" smtClean="0"/>
              <a:t>Voda a jej tajomstvá</a:t>
            </a:r>
            <a:endParaRPr lang="sk-SK" dirty="0"/>
          </a:p>
        </p:txBody>
      </p:sp>
      <p:pic>
        <p:nvPicPr>
          <p:cNvPr id="6146" name="Picture 2" descr="VÃ½sledok vyhÄ¾adÃ¡vania obrÃ¡zkov pre dopyt ek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0" y="1820007"/>
            <a:ext cx="5650561" cy="45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Súťaže, olympiády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Vedomostné</a:t>
            </a:r>
          </a:p>
          <a:p>
            <a:r>
              <a:rPr lang="sk-SK" dirty="0" smtClean="0"/>
              <a:t>Umelecké</a:t>
            </a:r>
          </a:p>
          <a:p>
            <a:r>
              <a:rPr lang="sk-SK" dirty="0" smtClean="0"/>
              <a:t>Výtvarné</a:t>
            </a:r>
          </a:p>
          <a:p>
            <a:r>
              <a:rPr lang="sk-SK" dirty="0" smtClean="0"/>
              <a:t>Naj trieda</a:t>
            </a:r>
            <a:endParaRPr lang="sk-SK" dirty="0"/>
          </a:p>
        </p:txBody>
      </p:sp>
      <p:pic>
        <p:nvPicPr>
          <p:cNvPr id="7170" name="Picture 2" descr="VÃ½sledok vyhÄ¾adÃ¡vania obrÃ¡zkov pre dopyt Å¡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0" y="1394393"/>
            <a:ext cx="5679582" cy="411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8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Dodržiavanie pravidiel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Školský poriadok</a:t>
            </a:r>
          </a:p>
          <a:p>
            <a:r>
              <a:rPr lang="sk-SK" dirty="0" smtClean="0"/>
              <a:t>Triednické hodiny</a:t>
            </a:r>
          </a:p>
          <a:p>
            <a:r>
              <a:rPr lang="sk-SK" dirty="0" smtClean="0"/>
              <a:t>Žiacky parlament</a:t>
            </a:r>
          </a:p>
          <a:p>
            <a:endParaRPr lang="sk-SK" dirty="0"/>
          </a:p>
        </p:txBody>
      </p:sp>
      <p:pic>
        <p:nvPicPr>
          <p:cNvPr id="8194" name="Picture 2" descr="VÃ½sledok vyhÄ¾adÃ¡vania obrÃ¡zkov pre dopyt pravidl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25" y="790934"/>
            <a:ext cx="4326273" cy="57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96922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554</TotalTime>
  <Words>68</Words>
  <Application>Microsoft Office PowerPoint</Application>
  <PresentationFormat>Širokouhlá</PresentationFormat>
  <Paragraphs>30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Corbel</vt:lpstr>
      <vt:lpstr>Základ</vt:lpstr>
      <vt:lpstr>Čo nás čaká</vt:lpstr>
      <vt:lpstr>Cesta za vedomosťami</vt:lpstr>
      <vt:lpstr>Zážitkové vyučovanie</vt:lpstr>
      <vt:lpstr>Tvorivá práca</vt:lpstr>
      <vt:lpstr>Exkurzie, besedy, výlety</vt:lpstr>
      <vt:lpstr>Zber</vt:lpstr>
      <vt:lpstr>Environmentálne aktivity</vt:lpstr>
      <vt:lpstr>Súťaže, olympiády</vt:lpstr>
      <vt:lpstr>Dodržiavanie pravidiel</vt:lpstr>
      <vt:lpstr>Programy UNICEF</vt:lpstr>
      <vt:lpstr>Školský časopis </vt:lpstr>
      <vt:lpstr>Školský rozhlas</vt:lpstr>
      <vt:lpstr>Krúžková činnosť</vt:lpstr>
      <vt:lpstr>Spolupráca </vt:lpstr>
      <vt:lpstr>Empatia, pomoc </vt:lpstr>
      <vt:lpstr>...a veľa ďalších spoločných cieľov!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nás čaká</dc:title>
  <dc:creator>Admin</dc:creator>
  <cp:lastModifiedBy>Admin</cp:lastModifiedBy>
  <cp:revision>5</cp:revision>
  <dcterms:created xsi:type="dcterms:W3CDTF">2018-09-13T10:01:05Z</dcterms:created>
  <dcterms:modified xsi:type="dcterms:W3CDTF">2018-09-17T12:18:53Z</dcterms:modified>
</cp:coreProperties>
</file>