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59DE-8E4B-46C6-B825-9646C1AC31E5}" type="datetimeFigureOut">
              <a:rPr lang="sk-SK" smtClean="0"/>
              <a:pPr/>
              <a:t>23. 5. 2019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8E0D-D865-402A-AE49-19E0FB2B3F7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Nn4cW-aaOU" TargetMode="External"/><Relationship Id="rId2" Type="http://schemas.openxmlformats.org/officeDocument/2006/relationships/hyperlink" Target="https://www.youtube.com/watch?v=cADVaw_3XA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DHZ a </a:t>
            </a:r>
            <a:r>
              <a:rPr lang="sk-SK" b="1" i="1" dirty="0" err="1" smtClean="0">
                <a:solidFill>
                  <a:srgbClr val="FF0000"/>
                </a:solidFill>
                <a:latin typeface="Amienne" pitchFamily="82" charset="0"/>
              </a:rPr>
              <a:t>DHZo</a:t>
            </a:r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 Valaská</a:t>
            </a:r>
            <a:endParaRPr lang="sk-SK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Tomáš </a:t>
            </a:r>
            <a:r>
              <a:rPr lang="sk-SK" dirty="0" err="1" smtClean="0"/>
              <a:t>Kožiak</a:t>
            </a:r>
            <a:r>
              <a:rPr lang="sk-SK" dirty="0" smtClean="0"/>
              <a:t> Juraj </a:t>
            </a:r>
            <a:r>
              <a:rPr lang="sk-SK" dirty="0" err="1" smtClean="0"/>
              <a:t>Štulajter</a:t>
            </a:r>
            <a:endParaRPr lang="sk-SK" dirty="0" smtClean="0"/>
          </a:p>
          <a:p>
            <a:r>
              <a:rPr lang="sk-SK" dirty="0" smtClean="0"/>
              <a:t>VIII.B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i="1" dirty="0" smtClean="0">
                <a:solidFill>
                  <a:srgbClr val="FF0000"/>
                </a:solidFill>
                <a:latin typeface="Amienne" pitchFamily="82" charset="0"/>
              </a:rPr>
              <a:t>História</a:t>
            </a:r>
            <a:endParaRPr lang="sk-SK" sz="6000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Založenie 6.jún 1924</a:t>
            </a:r>
          </a:p>
          <a:p>
            <a:r>
              <a:rPr lang="sk-SK" dirty="0" smtClean="0"/>
              <a:t>V roku 1935 bola v DHZ zavedená funkcia predsedu zboru</a:t>
            </a:r>
          </a:p>
          <a:p>
            <a:r>
              <a:rPr lang="sk-SK" dirty="0" smtClean="0"/>
              <a:t>V roku 1949 bol zavedený útvar dorastencov</a:t>
            </a:r>
          </a:p>
          <a:p>
            <a:r>
              <a:rPr lang="sk-SK" dirty="0" smtClean="0"/>
              <a:t>V roku 1967 bol založený požiarny </a:t>
            </a:r>
            <a:r>
              <a:rPr lang="sk-SK" dirty="0" smtClean="0"/>
              <a:t>krúžok </a:t>
            </a:r>
            <a:r>
              <a:rPr lang="sk-SK" dirty="0" smtClean="0"/>
              <a:t>pri ZDŠ na Školskej ulici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Bývalí predsedovia</a:t>
            </a:r>
            <a:endParaRPr lang="sk-SK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Ľudevít</a:t>
            </a:r>
            <a:r>
              <a:rPr lang="sk-SK" dirty="0" smtClean="0"/>
              <a:t> </a:t>
            </a:r>
            <a:r>
              <a:rPr lang="sk-SK" dirty="0" err="1" smtClean="0"/>
              <a:t>Papsun</a:t>
            </a:r>
            <a:r>
              <a:rPr lang="sk-SK" dirty="0" smtClean="0"/>
              <a:t> 1935-1943</a:t>
            </a:r>
          </a:p>
          <a:p>
            <a:r>
              <a:rPr lang="sk-SK" dirty="0" smtClean="0"/>
              <a:t>Arpád </a:t>
            </a:r>
            <a:r>
              <a:rPr lang="sk-SK" dirty="0" err="1" smtClean="0"/>
              <a:t>Kaliský</a:t>
            </a:r>
            <a:r>
              <a:rPr lang="sk-SK" dirty="0" smtClean="0"/>
              <a:t> 1948-1951</a:t>
            </a:r>
          </a:p>
          <a:p>
            <a:r>
              <a:rPr lang="sk-SK" dirty="0" smtClean="0"/>
              <a:t>František Štubňa 1951-1954</a:t>
            </a:r>
          </a:p>
          <a:p>
            <a:r>
              <a:rPr lang="sk-SK" dirty="0" smtClean="0"/>
              <a:t>Emil Mojžiš 1955-1959</a:t>
            </a:r>
          </a:p>
          <a:p>
            <a:r>
              <a:rPr lang="sk-SK" dirty="0" smtClean="0"/>
              <a:t>Šimon Kupec 1960-1961</a:t>
            </a:r>
          </a:p>
          <a:p>
            <a:r>
              <a:rPr lang="sk-SK" dirty="0" smtClean="0"/>
              <a:t>Jozef </a:t>
            </a:r>
            <a:r>
              <a:rPr lang="sk-SK" dirty="0" err="1" smtClean="0"/>
              <a:t>Kupčok</a:t>
            </a:r>
            <a:r>
              <a:rPr lang="sk-SK" dirty="0" smtClean="0"/>
              <a:t> 1964-1965</a:t>
            </a:r>
          </a:p>
          <a:p>
            <a:r>
              <a:rPr lang="sk-SK" dirty="0" smtClean="0"/>
              <a:t>Vladimír </a:t>
            </a:r>
            <a:r>
              <a:rPr lang="sk-SK" dirty="0" err="1" smtClean="0"/>
              <a:t>Kúdelka</a:t>
            </a:r>
            <a:r>
              <a:rPr lang="sk-SK" dirty="0" smtClean="0"/>
              <a:t> 1966-1968</a:t>
            </a:r>
          </a:p>
          <a:p>
            <a:r>
              <a:rPr lang="sk-SK" dirty="0" smtClean="0"/>
              <a:t>Milan </a:t>
            </a:r>
            <a:r>
              <a:rPr lang="sk-SK" dirty="0" err="1" smtClean="0"/>
              <a:t>Kúdelka</a:t>
            </a:r>
            <a:r>
              <a:rPr lang="sk-SK" dirty="0" smtClean="0"/>
              <a:t> 1969-1974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Plná výbava zásahovej jednotky</a:t>
            </a:r>
            <a:endParaRPr lang="sk-SK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VÃ½sledok vyhÄ¾adÃ¡vania obrÃ¡zkov pre dopyt dhz vala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496277" cy="1872208"/>
          </a:xfrm>
          <a:prstGeom prst="rect">
            <a:avLst/>
          </a:prstGeom>
          <a:noFill/>
        </p:spPr>
      </p:pic>
      <p:pic>
        <p:nvPicPr>
          <p:cNvPr id="1028" name="Picture 4" descr="VÃ½sledok vyhÄ¾adÃ¡vania obrÃ¡zkov pre dopyt dhz vala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628800"/>
            <a:ext cx="3072341" cy="2304256"/>
          </a:xfrm>
          <a:prstGeom prst="rect">
            <a:avLst/>
          </a:prstGeom>
          <a:noFill/>
        </p:spPr>
      </p:pic>
      <p:sp>
        <p:nvSpPr>
          <p:cNvPr id="1030" name="AutoShape 6" descr="VÃ½sledok vyhÄ¾adÃ¡vania obrÃ¡zkov pre dopyt dhz valaska tatra CAS 32 148 6x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VÃ½sledok vyhÄ¾adÃ¡vania obrÃ¡zkov pre dopyt dhz valaska tatra CAS 32 148 6x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VÃ½sledok vyhÄ¾adÃ¡vania obrÃ¡zkov pre dopyt dhz valaska tatra CAS 32 148 6x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6" name="AutoShape 12" descr="VÃ½sledok vyhÄ¾adÃ¡vania obrÃ¡zkov pre dopyt dhz valaska tatra CAS 32 148 6x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8" name="AutoShape 14" descr="VÃ½sledok vyhÄ¾adÃ¡vania obrÃ¡zkov pre dopyt dhz valaska tatra CAS 32 148 6x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40" name="AutoShape 16" descr="VÃ½sledok vyhÄ¾adÃ¡vania obrÃ¡zkov pre dopyt dhz valaska tatra CAS 32 148 6x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42" name="Picture 18" descr="VÃ½sledok vyhÄ¾adÃ¡vania obrÃ¡zkov pre dopyt dhz valaska pra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645024"/>
            <a:ext cx="2701988" cy="1800200"/>
          </a:xfrm>
          <a:prstGeom prst="rect">
            <a:avLst/>
          </a:prstGeom>
          <a:noFill/>
        </p:spPr>
      </p:pic>
      <p:pic>
        <p:nvPicPr>
          <p:cNvPr id="1044" name="Picture 20" descr="VÃ½sledok vyhÄ¾adÃ¡vania obrÃ¡zkov pre dopyt dhz valaska prag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6774" y="4005064"/>
            <a:ext cx="230767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 err="1" smtClean="0">
                <a:solidFill>
                  <a:srgbClr val="FF0000"/>
                </a:solidFill>
                <a:latin typeface="Amienne" pitchFamily="82" charset="0"/>
              </a:rPr>
              <a:t>Valaská-Bobolák</a:t>
            </a:r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 Hasičský športový tým</a:t>
            </a:r>
            <a:endParaRPr lang="sk-SK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Strojník: Adam </a:t>
            </a:r>
            <a:r>
              <a:rPr lang="sk-SK" dirty="0" err="1" smtClean="0"/>
              <a:t>Krbila</a:t>
            </a:r>
            <a:endParaRPr lang="sk-SK" dirty="0" smtClean="0"/>
          </a:p>
          <a:p>
            <a:r>
              <a:rPr lang="sk-SK" dirty="0" smtClean="0"/>
              <a:t>Sací kôš: Jakub Strmeň</a:t>
            </a:r>
          </a:p>
          <a:p>
            <a:r>
              <a:rPr lang="sk-SK" dirty="0" smtClean="0"/>
              <a:t>Spoj: Marek </a:t>
            </a:r>
            <a:r>
              <a:rPr lang="sk-SK" dirty="0" err="1" smtClean="0"/>
              <a:t>Mikloško</a:t>
            </a:r>
            <a:endParaRPr lang="sk-SK" dirty="0" smtClean="0"/>
          </a:p>
          <a:p>
            <a:r>
              <a:rPr lang="sk-SK" dirty="0" err="1" smtClean="0"/>
              <a:t>Spojkár</a:t>
            </a:r>
            <a:r>
              <a:rPr lang="sk-SK" dirty="0" smtClean="0"/>
              <a:t>: Tomáš </a:t>
            </a:r>
            <a:r>
              <a:rPr lang="sk-SK" dirty="0" err="1" smtClean="0"/>
              <a:t>Kožiak</a:t>
            </a:r>
            <a:endParaRPr lang="sk-SK" dirty="0" smtClean="0"/>
          </a:p>
          <a:p>
            <a:r>
              <a:rPr lang="sk-SK" dirty="0" err="1" smtClean="0"/>
              <a:t>Rozdelovač</a:t>
            </a:r>
            <a:r>
              <a:rPr lang="sk-SK" dirty="0" smtClean="0"/>
              <a:t>: Pavol Štrba</a:t>
            </a:r>
          </a:p>
          <a:p>
            <a:r>
              <a:rPr lang="sk-SK" dirty="0" smtClean="0"/>
              <a:t>Ľavý Prúd: Filip </a:t>
            </a:r>
            <a:r>
              <a:rPr lang="sk-SK" dirty="0" err="1" smtClean="0"/>
              <a:t>Kramla</a:t>
            </a:r>
            <a:endParaRPr lang="sk-SK" dirty="0" smtClean="0"/>
          </a:p>
          <a:p>
            <a:r>
              <a:rPr lang="sk-SK" dirty="0" smtClean="0"/>
              <a:t>Pravý Prúd: Ján </a:t>
            </a:r>
            <a:r>
              <a:rPr lang="sk-SK" dirty="0" err="1" smtClean="0"/>
              <a:t>Chudic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8194" name="AutoShape 2" descr="VÃ½sledok vyhÄ¾adÃ¡vania obrÃ¡zkov pre dopyt Dhz valaskÃ¡ bobola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196" name="AutoShape 4" descr="VÃ½sledok vyhÄ¾adÃ¡vania obrÃ¡zkov pre dopyt Dhz valaskÃ¡ bobola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" name="Picture 2" descr="https://scontent-vie1-1.xx.fbcdn.net/v/t1.15752-9/60019608_280493006239273_2237314186075963392_n.jpg?_nc_cat=109&amp;_nc_ht=scontent-vie1-1.xx&amp;oh=e9cc8aff1761743f0cfcab975a7c75e6&amp;oe=5D67A3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3611893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Ukážka</a:t>
            </a:r>
            <a:endParaRPr lang="sk-SK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https://www.youtube.com/watch?v=cADVaw_3XAQ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youtu.be/tNn4cW-aaOU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0000"/>
                </a:solidFill>
                <a:latin typeface="Amienne" pitchFamily="82" charset="0"/>
              </a:rPr>
              <a:t>Modlitba hasiča</a:t>
            </a:r>
            <a:endParaRPr lang="sk-SK" b="1" i="1" dirty="0">
              <a:solidFill>
                <a:srgbClr val="FF0000"/>
              </a:solidFill>
              <a:latin typeface="Amienne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smtClean="0"/>
              <a:t>Nech kedykoľvek požiar vzplanie, ja splním svoju povinnosť.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Životy spasiť pane, daj že mi sily dosť.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V náručí vyniesť dieťa, kým ešte nevyprší čas.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Ale i otca, matku, ktorá má sivý vlas.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Na stráži stojím stále, pretože povolaný som,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pred ohňom chrániť svojich, blížneho, i jeho dom.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Ak z tvojej vôle má sa stať, že sám pri tom život stratím,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požehnaj Pane mojej rodine, a láskavou rukou vráť im,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čo pri plnení poslania iným som dal.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AMEN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060848"/>
            <a:ext cx="151216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sz="6000" b="1" i="1" dirty="0" smtClean="0">
                <a:solidFill>
                  <a:srgbClr val="FF0000"/>
                </a:solidFill>
                <a:latin typeface="Amienne" pitchFamily="82" charset="0"/>
              </a:rPr>
              <a:t>Ďakujeme za pozornosť</a:t>
            </a:r>
          </a:p>
        </p:txBody>
      </p:sp>
      <p:pic>
        <p:nvPicPr>
          <p:cNvPr id="21506" name="Picture 2" descr="VÃ½sledok vyhÄ¾adÃ¡vania obrÃ¡zkov pre dopyt hasi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56992"/>
            <a:ext cx="413160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215</Words>
  <Application>Microsoft Office PowerPoint</Application>
  <PresentationFormat>Prezentácia na obrazovke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DHZ a DHZo Valaská</vt:lpstr>
      <vt:lpstr>História</vt:lpstr>
      <vt:lpstr>Bývalí predsedovia</vt:lpstr>
      <vt:lpstr>Plná výbava zásahovej jednotky</vt:lpstr>
      <vt:lpstr>Valaská-Bobolák Hasičský športový tým</vt:lpstr>
      <vt:lpstr>Ukážka</vt:lpstr>
      <vt:lpstr>Modlitba hasiča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DHZo a DHZ Valaská</dc:title>
  <dc:creator>ZS Valaska</dc:creator>
  <cp:lastModifiedBy>pc</cp:lastModifiedBy>
  <cp:revision>4</cp:revision>
  <dcterms:created xsi:type="dcterms:W3CDTF">2019-05-06T09:52:26Z</dcterms:created>
  <dcterms:modified xsi:type="dcterms:W3CDTF">2019-05-23T12:00:14Z</dcterms:modified>
</cp:coreProperties>
</file>