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3FED88-8E8B-4568-B265-8ED872CC7E7C}" v="39" dt="2018-09-16T10:18:12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y Schooling" userId="3534bb6d-2306-4c6d-acdf-f6bdf95c69eb" providerId="ADAL" clId="{CF3FED88-8E8B-4568-B265-8ED872CC7E7C}"/>
    <pc:docChg chg="modSld">
      <pc:chgData name="Antony Schooling" userId="3534bb6d-2306-4c6d-acdf-f6bdf95c69eb" providerId="ADAL" clId="{CF3FED88-8E8B-4568-B265-8ED872CC7E7C}" dt="2018-09-16T10:18:12.042" v="38" actId="20577"/>
      <pc:docMkLst>
        <pc:docMk/>
      </pc:docMkLst>
      <pc:sldChg chg="modSp">
        <pc:chgData name="Antony Schooling" userId="3534bb6d-2306-4c6d-acdf-f6bdf95c69eb" providerId="ADAL" clId="{CF3FED88-8E8B-4568-B265-8ED872CC7E7C}" dt="2018-09-16T10:18:12.042" v="38" actId="20577"/>
        <pc:sldMkLst>
          <pc:docMk/>
          <pc:sldMk cId="2941471218" sldId="258"/>
        </pc:sldMkLst>
        <pc:spChg chg="mod">
          <ac:chgData name="Antony Schooling" userId="3534bb6d-2306-4c6d-acdf-f6bdf95c69eb" providerId="ADAL" clId="{CF3FED88-8E8B-4568-B265-8ED872CC7E7C}" dt="2018-09-16T10:18:12.042" v="38" actId="20577"/>
          <ac:spMkLst>
            <pc:docMk/>
            <pc:sldMk cId="2941471218" sldId="258"/>
            <ac:spMk id="3" creationId="{00000000-0000-0000-0000-000000000000}"/>
          </ac:spMkLst>
        </pc:spChg>
      </pc:sldChg>
      <pc:sldChg chg="modSp">
        <pc:chgData name="Antony Schooling" userId="3534bb6d-2306-4c6d-acdf-f6bdf95c69eb" providerId="ADAL" clId="{CF3FED88-8E8B-4568-B265-8ED872CC7E7C}" dt="2018-09-16T10:16:30.811" v="3" actId="20577"/>
        <pc:sldMkLst>
          <pc:docMk/>
          <pc:sldMk cId="973059719" sldId="261"/>
        </pc:sldMkLst>
        <pc:spChg chg="mod">
          <ac:chgData name="Antony Schooling" userId="3534bb6d-2306-4c6d-acdf-f6bdf95c69eb" providerId="ADAL" clId="{CF3FED88-8E8B-4568-B265-8ED872CC7E7C}" dt="2018-09-16T10:16:30.811" v="3" actId="20577"/>
          <ac:spMkLst>
            <pc:docMk/>
            <pc:sldMk cId="973059719" sldId="261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88198E-852B-4604-ACB1-141F852CCD76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17E8F7A-C7B1-464D-99B9-F984E17003EF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5834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198E-852B-4604-ACB1-141F852CCD76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8F7A-C7B1-464D-99B9-F984E1700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793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198E-852B-4604-ACB1-141F852CCD76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8F7A-C7B1-464D-99B9-F984E1700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03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198E-852B-4604-ACB1-141F852CCD76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8F7A-C7B1-464D-99B9-F984E17003EF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9861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198E-852B-4604-ACB1-141F852CCD76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8F7A-C7B1-464D-99B9-F984E1700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5402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198E-852B-4604-ACB1-141F852CCD76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8F7A-C7B1-464D-99B9-F984E1700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149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198E-852B-4604-ACB1-141F852CCD76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8F7A-C7B1-464D-99B9-F984E1700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925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198E-852B-4604-ACB1-141F852CCD76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8F7A-C7B1-464D-99B9-F984E1700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2848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198E-852B-4604-ACB1-141F852CCD76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8F7A-C7B1-464D-99B9-F984E1700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867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198E-852B-4604-ACB1-141F852CCD76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8F7A-C7B1-464D-99B9-F984E1700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6007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198E-852B-4604-ACB1-141F852CCD76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8F7A-C7B1-464D-99B9-F984E1700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306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198E-852B-4604-ACB1-141F852CCD76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8F7A-C7B1-464D-99B9-F984E1700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9124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198E-852B-4604-ACB1-141F852CCD76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8F7A-C7B1-464D-99B9-F984E1700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476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198E-852B-4604-ACB1-141F852CCD76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8F7A-C7B1-464D-99B9-F984E1700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944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198E-852B-4604-ACB1-141F852CCD76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8F7A-C7B1-464D-99B9-F984E1700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85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198E-852B-4604-ACB1-141F852CCD76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8F7A-C7B1-464D-99B9-F984E1700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75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198E-852B-4604-ACB1-141F852CCD76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8F7A-C7B1-464D-99B9-F984E1700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7246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198E-852B-4604-ACB1-141F852CCD76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E8F7A-C7B1-464D-99B9-F984E1700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786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88198E-852B-4604-ACB1-141F852CCD76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17E8F7A-C7B1-464D-99B9-F984E17003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59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05B67CC-3619-4A46-9C0B-4E73D5B55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399520">
            <a:off x="3348465" y="4948302"/>
            <a:ext cx="5495069" cy="87094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19-23 September 2018</a:t>
            </a:r>
          </a:p>
        </p:txBody>
      </p:sp>
      <p:pic>
        <p:nvPicPr>
          <p:cNvPr id="4" name="Image 3" descr="C:\Users\Ec\AppData\Local\Microsoft\Windows\INetCache\Content.MSO\CCCC9E41.tmp">
            <a:extLst>
              <a:ext uri="{FF2B5EF4-FFF2-40B4-BE49-F238E27FC236}">
                <a16:creationId xmlns:a16="http://schemas.microsoft.com/office/drawing/2014/main" id="{99A96507-39D6-4FDE-B54B-4681640370D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" t="16890" r="4569" b="16888"/>
          <a:stretch/>
        </p:blipFill>
        <p:spPr bwMode="auto">
          <a:xfrm rot="21381575">
            <a:off x="2797371" y="649601"/>
            <a:ext cx="6260600" cy="1427065"/>
          </a:xfrm>
          <a:prstGeom prst="rect">
            <a:avLst/>
          </a:prstGeom>
          <a:noFill/>
          <a:ln w="127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Image 30" descr="http://cdyf.riberadeltajo.es/wp-content/uploads/2017/09/header-2.jpg">
            <a:extLst>
              <a:ext uri="{FF2B5EF4-FFF2-40B4-BE49-F238E27FC236}">
                <a16:creationId xmlns:a16="http://schemas.microsoft.com/office/drawing/2014/main" id="{E6F060FC-25A5-4B0B-B75B-802A0CCBC7D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9651">
            <a:off x="2809517" y="2370154"/>
            <a:ext cx="6744801" cy="18788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69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09412">
            <a:off x="3045368" y="1246828"/>
            <a:ext cx="6105194" cy="2031055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DRAGONS’ DEN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21402595">
            <a:off x="2890471" y="5018614"/>
            <a:ext cx="6105194" cy="682079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FOR EURO-ENTREPRENEURS</a:t>
            </a:r>
          </a:p>
        </p:txBody>
      </p:sp>
    </p:spTree>
    <p:extLst>
      <p:ext uri="{BB962C8B-B14F-4D97-AF65-F5344CB8AC3E}">
        <p14:creationId xmlns:p14="http://schemas.microsoft.com/office/powerpoint/2010/main" val="1130468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that?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Based on Reality TV </a:t>
            </a:r>
            <a:r>
              <a:rPr lang="en-GB" sz="3200" dirty="0" err="1"/>
              <a:t>programME</a:t>
            </a:r>
            <a:endParaRPr lang="en-GB" sz="3200" dirty="0"/>
          </a:p>
          <a:p>
            <a:r>
              <a:rPr lang="en-GB" sz="3200" dirty="0"/>
              <a:t>Role play between Euro-entrepreneurs: you,</a:t>
            </a:r>
          </a:p>
          <a:p>
            <a:r>
              <a:rPr lang="en-GB" sz="3200" dirty="0"/>
              <a:t> and venture capitalists: The Dragons</a:t>
            </a:r>
          </a:p>
        </p:txBody>
      </p:sp>
    </p:spTree>
    <p:extLst>
      <p:ext uri="{BB962C8B-B14F-4D97-AF65-F5344CB8AC3E}">
        <p14:creationId xmlns:p14="http://schemas.microsoft.com/office/powerpoint/2010/main" val="1336306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How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works</a:t>
            </a:r>
            <a:r>
              <a:rPr lang="fr-FR" dirty="0"/>
              <a:t>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2070" y="2063396"/>
            <a:ext cx="11547564" cy="3311189"/>
          </a:xfrm>
        </p:spPr>
        <p:txBody>
          <a:bodyPr>
            <a:noAutofit/>
          </a:bodyPr>
          <a:lstStyle/>
          <a:p>
            <a:r>
              <a:rPr lang="en-GB" sz="2800" dirty="0"/>
              <a:t>You </a:t>
            </a:r>
            <a:r>
              <a:rPr lang="en-GB" sz="2800"/>
              <a:t>have A BUSINESS </a:t>
            </a:r>
            <a:r>
              <a:rPr lang="en-GB" sz="2800" dirty="0"/>
              <a:t>IDEA, or EVEN BETTER…</a:t>
            </a:r>
          </a:p>
          <a:p>
            <a:r>
              <a:rPr lang="en-GB" sz="2800" dirty="0"/>
              <a:t>You already have a business, selling a product or a service</a:t>
            </a:r>
          </a:p>
          <a:p>
            <a:pPr marL="0" indent="0">
              <a:buNone/>
            </a:pPr>
            <a:r>
              <a:rPr lang="en-GB" sz="2800" dirty="0"/>
              <a:t>But…</a:t>
            </a:r>
          </a:p>
          <a:p>
            <a:r>
              <a:rPr lang="en-GB" sz="2800" dirty="0"/>
              <a:t>You need money to create your start-up, to develop your business…</a:t>
            </a:r>
          </a:p>
          <a:p>
            <a:pPr marL="0" indent="0">
              <a:buNone/>
            </a:pPr>
            <a:r>
              <a:rPr lang="en-GB" sz="2800" dirty="0"/>
              <a:t>And…</a:t>
            </a:r>
          </a:p>
          <a:p>
            <a:r>
              <a:rPr lang="en-GB" sz="2800" dirty="0"/>
              <a:t>You ask Dragons to invest money in your company in exchange for equity</a:t>
            </a:r>
          </a:p>
        </p:txBody>
      </p:sp>
    </p:spTree>
    <p:extLst>
      <p:ext uri="{BB962C8B-B14F-4D97-AF65-F5344CB8AC3E}">
        <p14:creationId xmlns:p14="http://schemas.microsoft.com/office/powerpoint/2010/main" val="2941471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" y="202474"/>
            <a:ext cx="10396882" cy="1151965"/>
          </a:xfrm>
        </p:spPr>
        <p:txBody>
          <a:bodyPr/>
          <a:lstStyle/>
          <a:p>
            <a:r>
              <a:rPr lang="fr-FR" dirty="0"/>
              <a:t>I- The pitch: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2880" y="2050869"/>
            <a:ext cx="11586754" cy="3187338"/>
          </a:xfrm>
        </p:spPr>
        <p:txBody>
          <a:bodyPr>
            <a:noAutofit/>
          </a:bodyPr>
          <a:lstStyle/>
          <a:p>
            <a:r>
              <a:rPr lang="en-GB" sz="2400" dirty="0"/>
              <a:t>In teams of two</a:t>
            </a:r>
          </a:p>
          <a:p>
            <a:r>
              <a:rPr lang="en-GB" sz="2400" dirty="0"/>
              <a:t>Before your pitch you must start by: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/>
              <a:t>Stating your name,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/>
              <a:t>The name of the business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/>
              <a:t>The amount of money you are pitching for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GB" sz="2400" dirty="0"/>
              <a:t>The percentage of equity you will give in exchange for the money you want</a:t>
            </a:r>
          </a:p>
          <a:p>
            <a:r>
              <a:rPr lang="en-GB" sz="2400" dirty="0"/>
              <a:t>In front of the Dragons, you must explain why the Dragons should invest in your business; you have three minutes maximum </a:t>
            </a:r>
            <a:r>
              <a:rPr lang="en-GB" sz="2400" b="1" dirty="0"/>
              <a:t>without</a:t>
            </a:r>
            <a:r>
              <a:rPr lang="en-GB" sz="2400" dirty="0"/>
              <a:t> any interruption of the Dragons.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587966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4" y="331450"/>
            <a:ext cx="10396882" cy="1151965"/>
          </a:xfrm>
        </p:spPr>
        <p:txBody>
          <a:bodyPr/>
          <a:lstStyle/>
          <a:p>
            <a:r>
              <a:rPr lang="en-GB" dirty="0"/>
              <a:t>II- Questions and answers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8194" y="1867453"/>
            <a:ext cx="11364686" cy="3311189"/>
          </a:xfrm>
        </p:spPr>
        <p:txBody>
          <a:bodyPr>
            <a:noAutofit/>
          </a:bodyPr>
          <a:lstStyle/>
          <a:p>
            <a:r>
              <a:rPr lang="en-GB" sz="2400" dirty="0"/>
              <a:t>The negotiations begin with the Dragons’ questions or remarks.</a:t>
            </a:r>
          </a:p>
          <a:p>
            <a:r>
              <a:rPr lang="en-GB" sz="2400" dirty="0"/>
              <a:t>The Dragons will ask questions about your business before investing their own money.</a:t>
            </a:r>
          </a:p>
          <a:p>
            <a:r>
              <a:rPr lang="en-GB" sz="2400" dirty="0"/>
              <a:t>You don’t have to answer all the questions if you want to keep information secret.</a:t>
            </a:r>
          </a:p>
          <a:p>
            <a:r>
              <a:rPr lang="en-GB" sz="2400" dirty="0"/>
              <a:t>You may ask the Dragons questions to help you to develop your project.</a:t>
            </a:r>
          </a:p>
          <a:p>
            <a:r>
              <a:rPr lang="en-GB" sz="2400" dirty="0"/>
              <a:t>Don’t forget the objective in the negotiation: you need some cash!</a:t>
            </a:r>
          </a:p>
          <a:p>
            <a:r>
              <a:rPr lang="en-GB" sz="2400" dirty="0"/>
              <a:t>Important: the discussions in the den will be followed by an audience of students, staff and local newspaper reporter.</a:t>
            </a:r>
          </a:p>
        </p:txBody>
      </p:sp>
    </p:spTree>
    <p:extLst>
      <p:ext uri="{BB962C8B-B14F-4D97-AF65-F5344CB8AC3E}">
        <p14:creationId xmlns:p14="http://schemas.microsoft.com/office/powerpoint/2010/main" val="1855703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691" y="213851"/>
            <a:ext cx="10396882" cy="1151965"/>
          </a:xfrm>
        </p:spPr>
        <p:txBody>
          <a:bodyPr/>
          <a:lstStyle/>
          <a:p>
            <a:r>
              <a:rPr lang="fr-FR" dirty="0"/>
              <a:t>III- Investments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691" y="2063396"/>
            <a:ext cx="11482251" cy="331118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If a Dragon is not interested in your project, he declares himself ‘out’, and he must not enter the negotiations again.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If a Dragon offers less than the full amount, you must try to complete it with an offer from a remaining Dragon.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Dragons can also seal a deal by offering </a:t>
            </a:r>
            <a:r>
              <a:rPr lang="en-GB" sz="2400" i="1" dirty="0"/>
              <a:t>more </a:t>
            </a:r>
            <a:r>
              <a:rPr lang="en-GB" sz="2400" dirty="0"/>
              <a:t> money than you asked for in exchange for equity.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You aim to leave the Den with at least the full amount you asked for,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Or else, you leave empty-handed…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You can refuse investment from a Dragon if you think THE Dragon is a bad investor or if the deal is not right deal for you.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GB" sz="24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730597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IV- The deal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837765"/>
            <a:ext cx="10396883" cy="3311189"/>
          </a:xfrm>
        </p:spPr>
        <p:txBody>
          <a:bodyPr>
            <a:noAutofit/>
          </a:bodyPr>
          <a:lstStyle/>
          <a:p>
            <a:r>
              <a:rPr lang="en-GB" sz="2400" dirty="0"/>
              <a:t>The deal agreed on Saturday 22</a:t>
            </a:r>
            <a:r>
              <a:rPr lang="en-GB" sz="2400" baseline="30000" dirty="0"/>
              <a:t>nd</a:t>
            </a:r>
            <a:r>
              <a:rPr lang="en-GB" sz="2400" dirty="0"/>
              <a:t> September is sealed by the Dragon(s) shaking your hands.</a:t>
            </a:r>
          </a:p>
          <a:p>
            <a:r>
              <a:rPr lang="en-GB" sz="2400" dirty="0"/>
              <a:t>You can prepare your business and your Dragons’ Den exchange:</a:t>
            </a:r>
          </a:p>
          <a:p>
            <a:pPr lvl="1"/>
            <a:r>
              <a:rPr lang="en-GB" sz="2400" dirty="0"/>
              <a:t>Today until 12 am,</a:t>
            </a:r>
          </a:p>
          <a:p>
            <a:pPr lvl="1"/>
            <a:r>
              <a:rPr lang="en-GB" sz="2400" dirty="0"/>
              <a:t>This afternoon between 3 and 5 pm,</a:t>
            </a:r>
          </a:p>
          <a:p>
            <a:pPr lvl="1"/>
            <a:r>
              <a:rPr lang="en-GB" sz="2400" dirty="0"/>
              <a:t>Tomorrow morning between 10 and 12 am,</a:t>
            </a:r>
          </a:p>
          <a:p>
            <a:pPr lvl="1"/>
            <a:r>
              <a:rPr lang="en-GB" sz="2400" dirty="0"/>
              <a:t>And Saturday morning between 9 and 11 am, just before entering…</a:t>
            </a:r>
          </a:p>
        </p:txBody>
      </p:sp>
    </p:spTree>
    <p:extLst>
      <p:ext uri="{BB962C8B-B14F-4D97-AF65-F5344CB8AC3E}">
        <p14:creationId xmlns:p14="http://schemas.microsoft.com/office/powerpoint/2010/main" val="2809307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393428">
            <a:off x="1548991" y="3065730"/>
            <a:ext cx="1830547" cy="1723766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</a:t>
            </a:r>
          </a:p>
        </p:txBody>
      </p:sp>
      <p:pic>
        <p:nvPicPr>
          <p:cNvPr id="7" name="Image 6" descr="Image result for dragons den">
            <a:extLst>
              <a:ext uri="{FF2B5EF4-FFF2-40B4-BE49-F238E27FC236}">
                <a16:creationId xmlns:a16="http://schemas.microsoft.com/office/drawing/2014/main" id="{55404F1C-6B1E-4CE3-93A0-243D0860C52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0539">
            <a:off x="3479044" y="1209643"/>
            <a:ext cx="7188199" cy="4438712"/>
          </a:xfrm>
          <a:prstGeom prst="rect">
            <a:avLst/>
          </a:prstGeom>
          <a:noFill/>
        </p:spPr>
      </p:pic>
      <p:pic>
        <p:nvPicPr>
          <p:cNvPr id="10" name="Image 9" descr="C:\Users\Ec\AppData\Local\Microsoft\Windows\INetCache\Content.MSO\CCCC9E41.tmp">
            <a:extLst>
              <a:ext uri="{FF2B5EF4-FFF2-40B4-BE49-F238E27FC236}">
                <a16:creationId xmlns:a16="http://schemas.microsoft.com/office/drawing/2014/main" id="{BDE020C1-0EBD-4A77-8AD9-7C3DE0D24A5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" t="16890" r="4569" b="16888"/>
          <a:stretch/>
        </p:blipFill>
        <p:spPr bwMode="auto">
          <a:xfrm rot="21434926">
            <a:off x="272499" y="545464"/>
            <a:ext cx="4143788" cy="769530"/>
          </a:xfrm>
          <a:prstGeom prst="rect">
            <a:avLst/>
          </a:prstGeom>
          <a:noFill/>
          <a:ln w="127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 descr="http://cdyf.riberadeltajo.es/wp-content/uploads/2017/09/header-2.jpg">
            <a:extLst>
              <a:ext uri="{FF2B5EF4-FFF2-40B4-BE49-F238E27FC236}">
                <a16:creationId xmlns:a16="http://schemas.microsoft.com/office/drawing/2014/main" id="{7D1EDC22-0067-4656-A725-4EAC20CB366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9651">
            <a:off x="5951140" y="215329"/>
            <a:ext cx="4530500" cy="795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53681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Grand événem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rand événem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and événem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TM04033927[[fn=Grand événement]]</Template>
  <TotalTime>100</TotalTime>
  <Words>446</Words>
  <Application>Microsoft Office PowerPoint</Application>
  <PresentationFormat>Grand écran</PresentationFormat>
  <Paragraphs>44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Impact</vt:lpstr>
      <vt:lpstr>Grand événement</vt:lpstr>
      <vt:lpstr>Présentation PowerPoint</vt:lpstr>
      <vt:lpstr>DRAGONS’ DEN</vt:lpstr>
      <vt:lpstr>What’s that?</vt:lpstr>
      <vt:lpstr>How it works:</vt:lpstr>
      <vt:lpstr>I- The pitch: </vt:lpstr>
      <vt:lpstr>II- Questions and answers</vt:lpstr>
      <vt:lpstr>III- Investments</vt:lpstr>
      <vt:lpstr>IV- The deal</vt:lpstr>
      <vt:lpstr>THE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Antony Schooling</dc:creator>
  <cp:lastModifiedBy>Antony Schooling</cp:lastModifiedBy>
  <cp:revision>4</cp:revision>
  <dcterms:created xsi:type="dcterms:W3CDTF">2018-09-16T08:36:19Z</dcterms:created>
  <dcterms:modified xsi:type="dcterms:W3CDTF">2018-09-16T10:18:17Z</dcterms:modified>
</cp:coreProperties>
</file>