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03D48C-69D2-4C07-8606-57FD1E508033}" type="datetimeFigureOut">
              <a:rPr lang="sk-SK" smtClean="0"/>
              <a:t>26.3.2019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7EDACF-2C3E-439C-B137-697AC5A4FC9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296143"/>
          </a:xfrm>
        </p:spPr>
        <p:txBody>
          <a:bodyPr/>
          <a:lstStyle/>
          <a:p>
            <a:r>
              <a:rPr lang="sk-SK" dirty="0" smtClean="0"/>
              <a:t>Deň vody v 2.A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Marcela\Desktop\Deň vody v 2.A\IMG_20190322_08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98037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 </a:t>
            </a:r>
            <a:r>
              <a:rPr lang="sk-SK" dirty="0" smtClean="0"/>
              <a:t>na </a:t>
            </a:r>
            <a:r>
              <a:rPr lang="sk-SK" dirty="0" smtClean="0"/>
              <a:t>SJL a MAT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11093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Pijeme vodu z vodovodu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41098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sk-SK" sz="1800" dirty="0" smtClean="0"/>
              <a:t>Počúvame reláciu o vode. Práca v tímoch- ako šetriť vodou,</a:t>
            </a:r>
            <a:r>
              <a:rPr lang="sk-SK" sz="1800" dirty="0"/>
              <a:t/>
            </a:r>
            <a:br>
              <a:rPr lang="sk-SK" sz="1800" dirty="0"/>
            </a:br>
            <a:r>
              <a:rPr lang="sk-SK" sz="1800" dirty="0" smtClean="0"/>
              <a:t>akú vodu poznáme, kde vodu využívame</a:t>
            </a:r>
            <a:endParaRPr lang="sk-SK" sz="1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38" y="2082179"/>
            <a:ext cx="4750724" cy="3562004"/>
          </a:xfrm>
        </p:spPr>
      </p:pic>
    </p:spTree>
    <p:extLst>
      <p:ext uri="{BB962C8B-B14F-4D97-AF65-F5344CB8AC3E}">
        <p14:creationId xmlns:p14="http://schemas.microsoft.com/office/powerpoint/2010/main" val="102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rezentujeme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4202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pokusy s vodou- bubliny</a:t>
            </a:r>
            <a:endParaRPr lang="sk-SK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2" y="1600200"/>
            <a:ext cx="3392396" cy="4525963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0" y="2348187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35045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sk-SK" sz="4800" dirty="0" smtClean="0"/>
              <a:t>Tvoríme plagát o vode</a:t>
            </a:r>
            <a:endParaRPr lang="sk-SK" sz="4800" dirty="0"/>
          </a:p>
        </p:txBody>
      </p:sp>
      <p:pic>
        <p:nvPicPr>
          <p:cNvPr id="2050" name="Picture 2" descr="C:\Users\Marcela\Desktop\Deň vody v 2.A\IMG_20190322_105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33638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cela\Desktop\Deň vody v 2.A\IMG_20190322_10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7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sk-SK" dirty="0" smtClean="0"/>
              <a:t>Prezentujeme</a:t>
            </a:r>
            <a:endParaRPr lang="sk-SK" dirty="0"/>
          </a:p>
        </p:txBody>
      </p:sp>
      <p:pic>
        <p:nvPicPr>
          <p:cNvPr id="3074" name="Picture 2" descr="C:\Users\Marcela\Desktop\Deň vody v 2.A\IMG_20190322_111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" y="1268760"/>
            <a:ext cx="43204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cela\Desktop\Deň vody v 2.A\IMG_20190322_111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97474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cela\Desktop\Deň vody v 2.A\IMG_20190322_111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8178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cela\Desktop\Deň vody v 2.A\IMG_20190322_113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32473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Naši ôsmaci nám prezentujú pokusy. Veľmi sa nám to páčilo.</a:t>
            </a:r>
            <a:endParaRPr lang="sk-SK" sz="36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2" y="1600200"/>
            <a:ext cx="3392396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4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2852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Vieme, že: </a:t>
            </a:r>
            <a:br>
              <a:rPr lang="sk-SK" dirty="0" smtClean="0"/>
            </a:br>
            <a:r>
              <a:rPr lang="sk-SK" dirty="0" smtClean="0"/>
              <a:t>S vodou </a:t>
            </a:r>
            <a:r>
              <a:rPr lang="sk-SK" dirty="0" smtClean="0"/>
              <a:t>treba šetriť!</a:t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24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 v tímoch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12267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 voda cennejšia ako zlato?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12764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sa voda dostane </a:t>
            </a:r>
            <a:br>
              <a:rPr lang="sk-SK" dirty="0" smtClean="0"/>
            </a:br>
            <a:r>
              <a:rPr lang="sk-SK" dirty="0" smtClean="0"/>
              <a:t>do vodovodu?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32179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Príbeh- Kolobeh vody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40089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 voda dôležitá?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19933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Kvíz o vode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7276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Ocenenie za kvíz- vyhral každý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15498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Má voda chuť, farbu? </a:t>
            </a:r>
            <a:br>
              <a:rPr lang="sk-SK" sz="2400" dirty="0" smtClean="0"/>
            </a:br>
            <a:r>
              <a:rPr lang="sk-SK" sz="2400" dirty="0" smtClean="0"/>
              <a:t>Koľko človek vydrží bez vody?</a:t>
            </a:r>
            <a:endParaRPr lang="sk-SK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5598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</TotalTime>
  <Words>86</Words>
  <Application>Microsoft Office PowerPoint</Application>
  <PresentationFormat>Prezentácia na obrazovke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Exekutivní</vt:lpstr>
      <vt:lpstr>Deň vody v 2.A</vt:lpstr>
      <vt:lpstr>Práca v tímoch</vt:lpstr>
      <vt:lpstr>Je voda cennejšia ako zlato?</vt:lpstr>
      <vt:lpstr>Ako sa voda dostane  do vodovodu?</vt:lpstr>
      <vt:lpstr>Príbeh- Kolobeh vody</vt:lpstr>
      <vt:lpstr>Je voda dôležitá?</vt:lpstr>
      <vt:lpstr>Kvíz o vode</vt:lpstr>
      <vt:lpstr>Ocenenie za kvíz- vyhral každý</vt:lpstr>
      <vt:lpstr>Má voda chuť, farbu?  Koľko človek vydrží bez vody?</vt:lpstr>
      <vt:lpstr>Voda na SJL a MAT</vt:lpstr>
      <vt:lpstr>Pijeme vodu z vodovodu</vt:lpstr>
      <vt:lpstr>Počúvame reláciu o vode. Práca v tímoch- ako šetriť vodou, akú vodu poznáme, kde vodu využívame</vt:lpstr>
      <vt:lpstr>Prezentujeme</vt:lpstr>
      <vt:lpstr>Naše pokusy s vodou- bubliny</vt:lpstr>
      <vt:lpstr>Tvoríme plagát o vode</vt:lpstr>
      <vt:lpstr>Prezentujeme</vt:lpstr>
      <vt:lpstr>Naši ôsmaci nám prezentujú pokusy. Veľmi sa nám to páčilo.</vt:lpstr>
      <vt:lpstr>Vieme, že:  S vodou treba šetriť!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vody v 2.A</dc:title>
  <dc:creator>Marcela</dc:creator>
  <cp:lastModifiedBy>Admin</cp:lastModifiedBy>
  <cp:revision>7</cp:revision>
  <dcterms:created xsi:type="dcterms:W3CDTF">2019-03-24T13:38:10Z</dcterms:created>
  <dcterms:modified xsi:type="dcterms:W3CDTF">2019-03-26T17:29:38Z</dcterms:modified>
</cp:coreProperties>
</file>