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8" r:id="rId11"/>
    <p:sldId id="269" r:id="rId12"/>
    <p:sldId id="272" r:id="rId13"/>
    <p:sldId id="274" r:id="rId14"/>
    <p:sldId id="275" r:id="rId15"/>
    <p:sldId id="276" r:id="rId16"/>
    <p:sldId id="277" r:id="rId17"/>
    <p:sldId id="270" r:id="rId18"/>
    <p:sldId id="278" r:id="rId19"/>
    <p:sldId id="279" r:id="rId20"/>
    <p:sldId id="280" r:id="rId21"/>
    <p:sldId id="281" r:id="rId22"/>
    <p:sldId id="271" r:id="rId23"/>
    <p:sldId id="282" r:id="rId24"/>
    <p:sldId id="283" r:id="rId25"/>
    <p:sldId id="284" r:id="rId26"/>
    <p:sldId id="286" r:id="rId27"/>
    <p:sldId id="287" r:id="rId28"/>
    <p:sldId id="263" r:id="rId29"/>
    <p:sldId id="285" r:id="rId30"/>
    <p:sldId id="288" r:id="rId3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A902161-E7EE-4AAD-BB41-ED4D1F9002E4}" type="datetimeFigureOut">
              <a:rPr lang="sk-SK" smtClean="0"/>
              <a:pPr/>
              <a:t>10. 4. 2019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65C2A7C-9526-4D57-A062-38EEBF519E6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2161-E7EE-4AAD-BB41-ED4D1F9002E4}" type="datetimeFigureOut">
              <a:rPr lang="sk-SK" smtClean="0"/>
              <a:pPr/>
              <a:t>10. 4. 2019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2A7C-9526-4D57-A062-38EEBF519E6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2161-E7EE-4AAD-BB41-ED4D1F9002E4}" type="datetimeFigureOut">
              <a:rPr lang="sk-SK" smtClean="0"/>
              <a:pPr/>
              <a:t>10. 4. 2019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2A7C-9526-4D57-A062-38EEBF519E6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A902161-E7EE-4AAD-BB41-ED4D1F9002E4}" type="datetimeFigureOut">
              <a:rPr lang="sk-SK" smtClean="0"/>
              <a:pPr/>
              <a:t>10. 4. 2019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65C2A7C-9526-4D57-A062-38EEBF519E6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A902161-E7EE-4AAD-BB41-ED4D1F9002E4}" type="datetimeFigureOut">
              <a:rPr lang="sk-SK" smtClean="0"/>
              <a:pPr/>
              <a:t>10. 4. 2019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65C2A7C-9526-4D57-A062-38EEBF519E6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2161-E7EE-4AAD-BB41-ED4D1F9002E4}" type="datetimeFigureOut">
              <a:rPr lang="sk-SK" smtClean="0"/>
              <a:pPr/>
              <a:t>10. 4. 2019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2A7C-9526-4D57-A062-38EEBF519E6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2161-E7EE-4AAD-BB41-ED4D1F9002E4}" type="datetimeFigureOut">
              <a:rPr lang="sk-SK" smtClean="0"/>
              <a:pPr/>
              <a:t>10. 4. 2019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2A7C-9526-4D57-A062-38EEBF519E6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A902161-E7EE-4AAD-BB41-ED4D1F9002E4}" type="datetimeFigureOut">
              <a:rPr lang="sk-SK" smtClean="0"/>
              <a:pPr/>
              <a:t>10. 4. 2019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5C2A7C-9526-4D57-A062-38EEBF519E6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2161-E7EE-4AAD-BB41-ED4D1F9002E4}" type="datetimeFigureOut">
              <a:rPr lang="sk-SK" smtClean="0"/>
              <a:pPr/>
              <a:t>10. 4. 2019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C2A7C-9526-4D57-A062-38EEBF519E6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A902161-E7EE-4AAD-BB41-ED4D1F9002E4}" type="datetimeFigureOut">
              <a:rPr lang="sk-SK" smtClean="0"/>
              <a:pPr/>
              <a:t>10. 4. 2019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65C2A7C-9526-4D57-A062-38EEBF519E6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A902161-E7EE-4AAD-BB41-ED4D1F9002E4}" type="datetimeFigureOut">
              <a:rPr lang="sk-SK" smtClean="0"/>
              <a:pPr/>
              <a:t>10. 4. 2019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5C2A7C-9526-4D57-A062-38EEBF519E67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A902161-E7EE-4AAD-BB41-ED4D1F9002E4}" type="datetimeFigureOut">
              <a:rPr lang="sk-SK" smtClean="0"/>
              <a:pPr/>
              <a:t>10. 4. 2019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65C2A7C-9526-4D57-A062-38EEBF519E6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643718" cy="1894362"/>
          </a:xfrm>
        </p:spPr>
        <p:txBody>
          <a:bodyPr>
            <a:normAutofit fontScale="90000"/>
          </a:bodyPr>
          <a:lstStyle/>
          <a:p>
            <a:r>
              <a:rPr lang="sk-SK" sz="3600" dirty="0" smtClean="0"/>
              <a:t>Detské ihrisko </a:t>
            </a:r>
            <a:r>
              <a:rPr lang="sk-SK" sz="3600" dirty="0" smtClean="0"/>
              <a:t>ZDRAVKO </a:t>
            </a:r>
            <a:br>
              <a:rPr lang="sk-SK" sz="3600" dirty="0" smtClean="0"/>
            </a:br>
            <a:r>
              <a:rPr lang="sk-SK" sz="3600" dirty="0" smtClean="0"/>
              <a:t>alebo </a:t>
            </a:r>
            <a:br>
              <a:rPr lang="sk-SK" sz="3600" dirty="0" smtClean="0"/>
            </a:br>
            <a:r>
              <a:rPr lang="sk-SK" sz="3600" dirty="0" smtClean="0"/>
              <a:t>Kráľovstvo plné hier a poznania</a:t>
            </a:r>
            <a:endParaRPr lang="sk-SK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6072206"/>
            <a:ext cx="3465507" cy="48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D:\skola\2018_2019\logo_skoly\Logo_skolyFormat_bez pozadia\Logo\Logo_bez poza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328" y="5929330"/>
            <a:ext cx="1211166" cy="720153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sk-SK" b="1" dirty="0" smtClean="0"/>
              <a:t>Návrh prvkov v 1. fáze - komplet</a:t>
            </a:r>
            <a:endParaRPr lang="sk-SK" b="1" dirty="0"/>
          </a:p>
        </p:txBody>
      </p:sp>
      <p:pic>
        <p:nvPicPr>
          <p:cNvPr id="4" name="Picture 3" descr="D:\skola\2018_2019\logo_skoly\Logo_skolyFormat_bez pozadia\Logo\Logo_bez pozad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929330"/>
            <a:ext cx="1211166" cy="72015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6072206"/>
            <a:ext cx="3465507" cy="48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Zástupný symbol obsahu 5"/>
          <p:cNvPicPr>
            <a:picLocks noGrp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34" y="928670"/>
            <a:ext cx="7786742" cy="500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sk-SK" b="1" dirty="0" smtClean="0"/>
              <a:t>Sektor A</a:t>
            </a:r>
            <a:endParaRPr lang="sk-SK" b="1" dirty="0"/>
          </a:p>
        </p:txBody>
      </p:sp>
      <p:pic>
        <p:nvPicPr>
          <p:cNvPr id="4" name="Picture 3" descr="D:\skola\2018_2019\logo_skoly\Logo_skolyFormat_bez pozadia\Logo\Logo_bez pozad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929330"/>
            <a:ext cx="1211166" cy="72015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6072206"/>
            <a:ext cx="3465507" cy="48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Zástupný symbol obsahu 5"/>
          <p:cNvPicPr>
            <a:picLocks noGrp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14290"/>
            <a:ext cx="1779507" cy="114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1357298"/>
            <a:ext cx="735811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hnutá šípka 7"/>
          <p:cNvSpPr/>
          <p:nvPr/>
        </p:nvSpPr>
        <p:spPr>
          <a:xfrm rot="10800000">
            <a:off x="7786710" y="500042"/>
            <a:ext cx="571504" cy="250033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sk-SK" b="1" dirty="0" smtClean="0"/>
              <a:t>Prvky v sektore A: </a:t>
            </a:r>
            <a:r>
              <a:rPr lang="sk-SK" b="1" dirty="0" err="1" smtClean="0"/>
              <a:t>bágrovisko</a:t>
            </a:r>
            <a:r>
              <a:rPr lang="sk-SK" b="1" dirty="0" smtClean="0"/>
              <a:t>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3686172" cy="4929222"/>
          </a:xfrm>
        </p:spPr>
        <p:txBody>
          <a:bodyPr/>
          <a:lstStyle/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pripraviť podložie,</a:t>
            </a:r>
          </a:p>
          <a:p>
            <a:r>
              <a:rPr lang="sk-SK" dirty="0" smtClean="0"/>
              <a:t>fólia (rozpočet),</a:t>
            </a:r>
          </a:p>
          <a:p>
            <a:r>
              <a:rPr lang="sk-SK" dirty="0" smtClean="0"/>
              <a:t>štrk (rozpočet),</a:t>
            </a:r>
          </a:p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obruba (pneumatiky popr. drevené hranoly),</a:t>
            </a:r>
          </a:p>
          <a:p>
            <a:r>
              <a:rPr lang="sk-SK" dirty="0" smtClean="0"/>
              <a:t>trstina/drevený obklad (rozpočet),</a:t>
            </a:r>
          </a:p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realizácia</a:t>
            </a:r>
          </a:p>
          <a:p>
            <a:endParaRPr lang="sk-SK" dirty="0"/>
          </a:p>
        </p:txBody>
      </p:sp>
      <p:pic>
        <p:nvPicPr>
          <p:cNvPr id="4" name="Picture 3" descr="D:\skola\2018_2019\logo_skoly\Logo_skolyFormat_bez pozadia\Logo\Logo_bez pozad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929330"/>
            <a:ext cx="1211166" cy="72015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6072206"/>
            <a:ext cx="3465507" cy="48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1500174"/>
            <a:ext cx="448666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582594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>Prvky v sektore A: číselní drevení panáčikovia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3686172" cy="4929222"/>
          </a:xfrm>
        </p:spPr>
        <p:txBody>
          <a:bodyPr/>
          <a:lstStyle/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pripraviť podložie,</a:t>
            </a:r>
          </a:p>
          <a:p>
            <a:r>
              <a:rPr lang="sk-SK" dirty="0" smtClean="0"/>
              <a:t>drevo (rozpočet),</a:t>
            </a:r>
          </a:p>
          <a:p>
            <a:r>
              <a:rPr lang="sk-SK" dirty="0" smtClean="0"/>
              <a:t>štrk (rozpočet),</a:t>
            </a:r>
          </a:p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napílenie dreva,</a:t>
            </a:r>
          </a:p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náter dreva,</a:t>
            </a:r>
          </a:p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realizácia</a:t>
            </a:r>
          </a:p>
          <a:p>
            <a:endParaRPr lang="sk-SK" dirty="0"/>
          </a:p>
        </p:txBody>
      </p:sp>
      <p:pic>
        <p:nvPicPr>
          <p:cNvPr id="4" name="Picture 3" descr="D:\skola\2018_2019\logo_skoly\Logo_skolyFormat_bez pozadia\Logo\Logo_bez pozad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929330"/>
            <a:ext cx="1211166" cy="72015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6072206"/>
            <a:ext cx="3465507" cy="48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1643050"/>
            <a:ext cx="4659339" cy="336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582594"/>
          </a:xfrm>
        </p:spPr>
        <p:txBody>
          <a:bodyPr>
            <a:normAutofit/>
          </a:bodyPr>
          <a:lstStyle/>
          <a:p>
            <a:r>
              <a:rPr lang="sk-SK" b="1" dirty="0" smtClean="0"/>
              <a:t>Prvky v sektore A: tunel, trávnatý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3686172" cy="4929222"/>
          </a:xfrm>
        </p:spPr>
        <p:txBody>
          <a:bodyPr/>
          <a:lstStyle/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pripraviť podložie,</a:t>
            </a:r>
          </a:p>
          <a:p>
            <a:r>
              <a:rPr lang="sk-SK" dirty="0" smtClean="0"/>
              <a:t>rúra (rozpočet),</a:t>
            </a:r>
          </a:p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napílenie dreva,</a:t>
            </a:r>
          </a:p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zemina,</a:t>
            </a:r>
          </a:p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realizácia</a:t>
            </a:r>
          </a:p>
          <a:p>
            <a:endParaRPr lang="sk-SK" dirty="0"/>
          </a:p>
        </p:txBody>
      </p:sp>
      <p:pic>
        <p:nvPicPr>
          <p:cNvPr id="4" name="Picture 3" descr="D:\skola\2018_2019\logo_skoly\Logo_skolyFormat_bez pozadia\Logo\Logo_bez pozad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929330"/>
            <a:ext cx="1211166" cy="72015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6072206"/>
            <a:ext cx="3465507" cy="48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857364"/>
            <a:ext cx="5237491" cy="364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582594"/>
          </a:xfrm>
        </p:spPr>
        <p:txBody>
          <a:bodyPr>
            <a:normAutofit/>
          </a:bodyPr>
          <a:lstStyle/>
          <a:p>
            <a:r>
              <a:rPr lang="sk-SK" b="1" dirty="0" smtClean="0"/>
              <a:t>Prvky v sektore A: panely na kreslenie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3686172" cy="4929222"/>
          </a:xfrm>
        </p:spPr>
        <p:txBody>
          <a:bodyPr/>
          <a:lstStyle/>
          <a:p>
            <a:r>
              <a:rPr lang="sk-SK" dirty="0" smtClean="0"/>
              <a:t>pripraviť nosnú konštrukciu (rozpočet),</a:t>
            </a:r>
          </a:p>
          <a:p>
            <a:r>
              <a:rPr lang="sk-SK" dirty="0" smtClean="0"/>
              <a:t>drevené panely (rozpočet),</a:t>
            </a:r>
          </a:p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nátery ošetrujúce,</a:t>
            </a:r>
          </a:p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realizácia</a:t>
            </a:r>
          </a:p>
          <a:p>
            <a:endParaRPr lang="sk-SK" dirty="0"/>
          </a:p>
        </p:txBody>
      </p:sp>
      <p:pic>
        <p:nvPicPr>
          <p:cNvPr id="4" name="Picture 3" descr="D:\skola\2018_2019\logo_skoly\Logo_skolyFormat_bez pozadia\Logo\Logo_bez pozad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929330"/>
            <a:ext cx="1211166" cy="72015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6072206"/>
            <a:ext cx="3465507" cy="48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142984"/>
            <a:ext cx="3856033" cy="4704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582594"/>
          </a:xfrm>
        </p:spPr>
        <p:txBody>
          <a:bodyPr>
            <a:normAutofit/>
          </a:bodyPr>
          <a:lstStyle/>
          <a:p>
            <a:r>
              <a:rPr lang="sk-SK" b="1" dirty="0" smtClean="0"/>
              <a:t>Prvky v sektore A: domček/prístrešok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3686172" cy="4929222"/>
          </a:xfrm>
        </p:spPr>
        <p:txBody>
          <a:bodyPr/>
          <a:lstStyle/>
          <a:p>
            <a:r>
              <a:rPr lang="sk-SK" dirty="0" smtClean="0"/>
              <a:t>materiál (rozpočet),</a:t>
            </a:r>
          </a:p>
          <a:p>
            <a:r>
              <a:rPr lang="sk-SK" dirty="0" smtClean="0"/>
              <a:t>podložie – štrk (rozpočet),</a:t>
            </a:r>
          </a:p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nátery ošetrujúce,</a:t>
            </a:r>
          </a:p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realizácia</a:t>
            </a:r>
          </a:p>
          <a:p>
            <a:endParaRPr lang="sk-SK" dirty="0"/>
          </a:p>
        </p:txBody>
      </p:sp>
      <p:pic>
        <p:nvPicPr>
          <p:cNvPr id="4" name="Picture 3" descr="D:\skola\2018_2019\logo_skoly\Logo_skolyFormat_bez pozadia\Logo\Logo_bez pozad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929330"/>
            <a:ext cx="1211166" cy="72015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6072206"/>
            <a:ext cx="3465507" cy="48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928670"/>
            <a:ext cx="282134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sk-SK" b="1" dirty="0" smtClean="0"/>
              <a:t>Sektor B</a:t>
            </a:r>
            <a:endParaRPr lang="sk-SK" b="1" dirty="0"/>
          </a:p>
        </p:txBody>
      </p:sp>
      <p:pic>
        <p:nvPicPr>
          <p:cNvPr id="4" name="Picture 3" descr="D:\skola\2018_2019\logo_skoly\Logo_skolyFormat_bez pozadia\Logo\Logo_bez pozad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929330"/>
            <a:ext cx="1211166" cy="72015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6072206"/>
            <a:ext cx="3465507" cy="48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Zástupný symbol obsahu 5"/>
          <p:cNvPicPr>
            <a:picLocks noGrp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14290"/>
            <a:ext cx="1779507" cy="114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3" y="1357298"/>
            <a:ext cx="785818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Šípka ohnutá nahor 7"/>
          <p:cNvSpPr/>
          <p:nvPr/>
        </p:nvSpPr>
        <p:spPr>
          <a:xfrm rot="10800000">
            <a:off x="4572000" y="1000108"/>
            <a:ext cx="2357454" cy="57150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582594"/>
          </a:xfrm>
        </p:spPr>
        <p:txBody>
          <a:bodyPr>
            <a:normAutofit/>
          </a:bodyPr>
          <a:lstStyle/>
          <a:p>
            <a:r>
              <a:rPr lang="sk-SK" b="1" dirty="0" smtClean="0"/>
              <a:t>Prvky v sektore B: drevený chodník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3686172" cy="4929222"/>
          </a:xfrm>
        </p:spPr>
        <p:txBody>
          <a:bodyPr/>
          <a:lstStyle/>
          <a:p>
            <a:r>
              <a:rPr lang="sk-SK" dirty="0" smtClean="0"/>
              <a:t>farby (rozpočet),</a:t>
            </a:r>
          </a:p>
          <a:p>
            <a:r>
              <a:rPr lang="sk-SK" dirty="0" smtClean="0"/>
              <a:t>drevo (rozpočet),</a:t>
            </a:r>
          </a:p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nátery ošetrujúce,</a:t>
            </a:r>
          </a:p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napílenie,</a:t>
            </a:r>
          </a:p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realizácia</a:t>
            </a:r>
          </a:p>
          <a:p>
            <a:endParaRPr lang="sk-SK" dirty="0"/>
          </a:p>
        </p:txBody>
      </p:sp>
      <p:pic>
        <p:nvPicPr>
          <p:cNvPr id="4" name="Picture 3" descr="D:\skola\2018_2019\logo_skoly\Logo_skolyFormat_bez pozadia\Logo\Logo_bez pozad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929330"/>
            <a:ext cx="1211166" cy="72015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6072206"/>
            <a:ext cx="3465507" cy="48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285860"/>
            <a:ext cx="4356107" cy="4356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582594"/>
          </a:xfrm>
        </p:spPr>
        <p:txBody>
          <a:bodyPr>
            <a:normAutofit/>
          </a:bodyPr>
          <a:lstStyle/>
          <a:p>
            <a:r>
              <a:rPr lang="sk-SK" b="1" dirty="0" smtClean="0"/>
              <a:t>Prvky v sektore B: cesta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3686172" cy="4929222"/>
          </a:xfrm>
        </p:spPr>
        <p:txBody>
          <a:bodyPr/>
          <a:lstStyle/>
          <a:p>
            <a:r>
              <a:rPr lang="sk-SK" dirty="0" smtClean="0"/>
              <a:t>betón (rozpočet),</a:t>
            </a:r>
          </a:p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príprava podkladu,</a:t>
            </a:r>
          </a:p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biela farba,</a:t>
            </a:r>
          </a:p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realizácia</a:t>
            </a:r>
          </a:p>
          <a:p>
            <a:endParaRPr lang="sk-SK" dirty="0"/>
          </a:p>
        </p:txBody>
      </p:sp>
      <p:pic>
        <p:nvPicPr>
          <p:cNvPr id="4" name="Picture 3" descr="D:\skola\2018_2019\logo_skoly\Logo_skolyFormat_bez pozadia\Logo\Logo_bez pozad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929330"/>
            <a:ext cx="1211166" cy="72015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6072206"/>
            <a:ext cx="3465507" cy="48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500174"/>
            <a:ext cx="4281491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sk-SK" b="1" dirty="0" smtClean="0"/>
              <a:t>O projekte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4929222"/>
          </a:xfrm>
        </p:spPr>
        <p:txBody>
          <a:bodyPr/>
          <a:lstStyle/>
          <a:p>
            <a:r>
              <a:rPr lang="sk-SK" dirty="0" smtClean="0"/>
              <a:t>V decembri 2018 škola získala prostredníctvom hlasovania cez </a:t>
            </a:r>
            <a:r>
              <a:rPr lang="sk-SK" dirty="0" err="1" smtClean="0"/>
              <a:t>sms</a:t>
            </a:r>
            <a:r>
              <a:rPr lang="sk-SK" dirty="0" smtClean="0"/>
              <a:t> správy 3. miesto v projekte Nadácie VÚB s návrhom svojho projektu,</a:t>
            </a:r>
          </a:p>
          <a:p>
            <a:r>
              <a:rPr lang="sk-SK" dirty="0" smtClean="0"/>
              <a:t>OZ AMOS,</a:t>
            </a:r>
          </a:p>
          <a:p>
            <a:r>
              <a:rPr lang="sk-SK" dirty="0" smtClean="0"/>
              <a:t>5000 € na realizáciu detského ihriska účelovo neviazaných.</a:t>
            </a:r>
          </a:p>
          <a:p>
            <a:pPr>
              <a:buNone/>
            </a:pPr>
            <a:endParaRPr lang="sk-SK" dirty="0" smtClean="0"/>
          </a:p>
          <a:p>
            <a:pPr algn="ctr">
              <a:buNone/>
            </a:pPr>
            <a:r>
              <a:rPr lang="sk-SK" sz="4400" b="1" dirty="0" smtClean="0">
                <a:solidFill>
                  <a:schemeClr val="accent1">
                    <a:lumMod val="75000"/>
                  </a:schemeClr>
                </a:solidFill>
              </a:rPr>
              <a:t>ĎAKUJEME VŠETKÝM, KTORÍ ZAHLASOVALI!</a:t>
            </a:r>
            <a:endParaRPr lang="sk-SK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D:\skola\2018_2019\logo_skoly\Logo_skolyFormat_bez pozadia\Logo\Logo_bez pozad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929330"/>
            <a:ext cx="1211166" cy="72015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6072206"/>
            <a:ext cx="3465507" cy="48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582594"/>
          </a:xfrm>
        </p:spPr>
        <p:txBody>
          <a:bodyPr>
            <a:normAutofit/>
          </a:bodyPr>
          <a:lstStyle/>
          <a:p>
            <a:r>
              <a:rPr lang="sk-SK" b="1" dirty="0" smtClean="0"/>
              <a:t>Prvky v sektore B: tunel ku chodníku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3686172" cy="4929222"/>
          </a:xfrm>
        </p:spPr>
        <p:txBody>
          <a:bodyPr/>
          <a:lstStyle/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pripraviť podložie,</a:t>
            </a:r>
          </a:p>
          <a:p>
            <a:r>
              <a:rPr lang="sk-SK" dirty="0" smtClean="0"/>
              <a:t>rúra (rozpočet),</a:t>
            </a:r>
          </a:p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napílenie dreva,</a:t>
            </a:r>
          </a:p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zemina,</a:t>
            </a:r>
          </a:p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realizácia</a:t>
            </a:r>
          </a:p>
          <a:p>
            <a:endParaRPr lang="sk-SK" dirty="0"/>
          </a:p>
        </p:txBody>
      </p:sp>
      <p:pic>
        <p:nvPicPr>
          <p:cNvPr id="4" name="Picture 3" descr="D:\skola\2018_2019\logo_skoly\Logo_skolyFormat_bez pozadia\Logo\Logo_bez pozad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929330"/>
            <a:ext cx="1211166" cy="72015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6072206"/>
            <a:ext cx="3465507" cy="48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857364"/>
            <a:ext cx="5237491" cy="364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582594"/>
          </a:xfrm>
        </p:spPr>
        <p:txBody>
          <a:bodyPr>
            <a:normAutofit/>
          </a:bodyPr>
          <a:lstStyle/>
          <a:p>
            <a:r>
              <a:rPr lang="sk-SK" b="1" dirty="0" smtClean="0"/>
              <a:t>Prvky v sektore B: hriadky z gumy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3686172" cy="4929222"/>
          </a:xfrm>
        </p:spPr>
        <p:txBody>
          <a:bodyPr/>
          <a:lstStyle/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pneumatiky,</a:t>
            </a:r>
          </a:p>
          <a:p>
            <a:r>
              <a:rPr lang="sk-SK" dirty="0" smtClean="0"/>
              <a:t>rastlinky (rozpočet),</a:t>
            </a:r>
          </a:p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nátery pneumatík,</a:t>
            </a:r>
          </a:p>
          <a:p>
            <a:r>
              <a:rPr lang="sk-SK" dirty="0" smtClean="0"/>
              <a:t>zemina – rašelina (rozpočet),</a:t>
            </a:r>
          </a:p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realizácia</a:t>
            </a:r>
          </a:p>
          <a:p>
            <a:endParaRPr lang="sk-SK" dirty="0"/>
          </a:p>
        </p:txBody>
      </p:sp>
      <p:pic>
        <p:nvPicPr>
          <p:cNvPr id="4" name="Picture 3" descr="D:\skola\2018_2019\logo_skoly\Logo_skolyFormat_bez pozadia\Logo\Logo_bez pozad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929330"/>
            <a:ext cx="1211166" cy="72015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6072206"/>
            <a:ext cx="3465507" cy="48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Obrázok 6" descr="Súvisiaci obrázok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071546"/>
            <a:ext cx="2724678" cy="205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ok 7" descr="Súvisiaci obrázok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3000372"/>
            <a:ext cx="3298141" cy="2582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sk-SK" b="1" dirty="0" smtClean="0"/>
              <a:t>Sektor C</a:t>
            </a:r>
            <a:endParaRPr lang="sk-SK" b="1" dirty="0"/>
          </a:p>
        </p:txBody>
      </p:sp>
      <p:pic>
        <p:nvPicPr>
          <p:cNvPr id="4" name="Picture 3" descr="D:\skola\2018_2019\logo_skoly\Logo_skolyFormat_bez pozadia\Logo\Logo_bez pozad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929330"/>
            <a:ext cx="1211166" cy="72015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6072206"/>
            <a:ext cx="3465507" cy="48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Zástupný symbol obsahu 5"/>
          <p:cNvPicPr>
            <a:picLocks noGrp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14290"/>
            <a:ext cx="1779507" cy="114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ok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214422"/>
            <a:ext cx="7786742" cy="469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hnutá šípka 7"/>
          <p:cNvSpPr/>
          <p:nvPr/>
        </p:nvSpPr>
        <p:spPr>
          <a:xfrm rot="10800000">
            <a:off x="7786710" y="1214422"/>
            <a:ext cx="500066" cy="250033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16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582594"/>
          </a:xfrm>
        </p:spPr>
        <p:txBody>
          <a:bodyPr>
            <a:normAutofit/>
          </a:bodyPr>
          <a:lstStyle/>
          <a:p>
            <a:r>
              <a:rPr lang="sk-SK" b="1" dirty="0" smtClean="0"/>
              <a:t>Prvky v sektore C: hriadky z gumy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3686172" cy="4929222"/>
          </a:xfrm>
        </p:spPr>
        <p:txBody>
          <a:bodyPr/>
          <a:lstStyle/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pneumatiky,</a:t>
            </a:r>
          </a:p>
          <a:p>
            <a:r>
              <a:rPr lang="sk-SK" dirty="0" smtClean="0"/>
              <a:t>rastlinky (rozpočet),</a:t>
            </a:r>
          </a:p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nátery pneumatík,</a:t>
            </a:r>
          </a:p>
          <a:p>
            <a:r>
              <a:rPr lang="sk-SK" dirty="0" smtClean="0"/>
              <a:t>zemina – rašelina (rozpočet),</a:t>
            </a:r>
          </a:p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realizácia</a:t>
            </a:r>
          </a:p>
          <a:p>
            <a:endParaRPr lang="sk-SK" dirty="0"/>
          </a:p>
        </p:txBody>
      </p:sp>
      <p:pic>
        <p:nvPicPr>
          <p:cNvPr id="4" name="Picture 3" descr="D:\skola\2018_2019\logo_skoly\Logo_skolyFormat_bez pozadia\Logo\Logo_bez pozad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929330"/>
            <a:ext cx="1211166" cy="72015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6072206"/>
            <a:ext cx="3465507" cy="48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Obrázok 6" descr="Súvisiaci obrázok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1071546"/>
            <a:ext cx="2724678" cy="205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ok 8" descr="Súvisiaci obrázok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3000372"/>
            <a:ext cx="3756086" cy="278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582594"/>
          </a:xfrm>
        </p:spPr>
        <p:txBody>
          <a:bodyPr>
            <a:normAutofit/>
          </a:bodyPr>
          <a:lstStyle/>
          <a:p>
            <a:r>
              <a:rPr lang="sk-SK" b="1" dirty="0" smtClean="0"/>
              <a:t>Prvky v sektore C: pocitový chodník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3686172" cy="4929222"/>
          </a:xfrm>
        </p:spPr>
        <p:txBody>
          <a:bodyPr/>
          <a:lstStyle/>
          <a:p>
            <a:r>
              <a:rPr lang="sk-SK" dirty="0" smtClean="0"/>
              <a:t>materiál – drevo, dlaždice, štrk (rozpočet),</a:t>
            </a:r>
          </a:p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podklad,</a:t>
            </a:r>
          </a:p>
          <a:p>
            <a:r>
              <a:rPr lang="sk-SK" dirty="0" smtClean="0"/>
              <a:t>zemina – rašelina (rozpočet),</a:t>
            </a:r>
          </a:p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realizácia</a:t>
            </a:r>
          </a:p>
          <a:p>
            <a:endParaRPr lang="sk-SK" dirty="0"/>
          </a:p>
        </p:txBody>
      </p:sp>
      <p:pic>
        <p:nvPicPr>
          <p:cNvPr id="4" name="Picture 3" descr="D:\skola\2018_2019\logo_skoly\Logo_skolyFormat_bez pozadia\Logo\Logo_bez pozad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929330"/>
            <a:ext cx="1211166" cy="72015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6072206"/>
            <a:ext cx="3465507" cy="48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Obrázok 7" descr="D:\skola\2018_2019\projekty\projekt_detske_ihrisko_VUB_pred_ms\detske_ihrisko_pred_skolkou_vizual\704783601e82b8d069ee60b034c9056c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714488"/>
            <a:ext cx="411060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582594"/>
          </a:xfrm>
        </p:spPr>
        <p:txBody>
          <a:bodyPr>
            <a:normAutofit/>
          </a:bodyPr>
          <a:lstStyle/>
          <a:p>
            <a:r>
              <a:rPr lang="sk-SK" b="1" dirty="0" smtClean="0"/>
              <a:t>Prvky v sektore C: pieskovisko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3971924" cy="4929222"/>
          </a:xfrm>
        </p:spPr>
        <p:txBody>
          <a:bodyPr/>
          <a:lstStyle/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pneumatiky,</a:t>
            </a:r>
          </a:p>
          <a:p>
            <a:r>
              <a:rPr lang="sk-SK" dirty="0" smtClean="0"/>
              <a:t>piesok (rozpočet),</a:t>
            </a:r>
          </a:p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nátery pneumatík,</a:t>
            </a:r>
          </a:p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príprava podkladu,</a:t>
            </a:r>
          </a:p>
          <a:p>
            <a:r>
              <a:rPr lang="sk-SK" dirty="0" smtClean="0"/>
              <a:t>ďalší materiál (rozpočet),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realizácia</a:t>
            </a:r>
          </a:p>
          <a:p>
            <a:endParaRPr lang="sk-SK" dirty="0"/>
          </a:p>
        </p:txBody>
      </p:sp>
      <p:pic>
        <p:nvPicPr>
          <p:cNvPr id="4" name="Picture 3" descr="D:\skola\2018_2019\logo_skoly\Logo_skolyFormat_bez pozadia\Logo\Logo_bez pozad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929330"/>
            <a:ext cx="1211166" cy="72015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6072206"/>
            <a:ext cx="3465507" cy="48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Obrázok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071546"/>
            <a:ext cx="409578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2571744"/>
            <a:ext cx="4000510" cy="334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582594"/>
          </a:xfrm>
        </p:spPr>
        <p:txBody>
          <a:bodyPr>
            <a:normAutofit/>
          </a:bodyPr>
          <a:lstStyle/>
          <a:p>
            <a:r>
              <a:rPr lang="sk-SK" b="1" dirty="0" smtClean="0"/>
              <a:t>Prvky v sektore C: človeče stôl + sedenie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3971924" cy="4929222"/>
          </a:xfrm>
        </p:spPr>
        <p:txBody>
          <a:bodyPr/>
          <a:lstStyle/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cievka (drevená),</a:t>
            </a:r>
          </a:p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palety</a:t>
            </a:r>
          </a:p>
          <a:p>
            <a:r>
              <a:rPr lang="sk-SK" dirty="0" smtClean="0"/>
              <a:t>podložie (rozpočet),</a:t>
            </a:r>
          </a:p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nátery,</a:t>
            </a:r>
          </a:p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príprava podkladu,</a:t>
            </a:r>
          </a:p>
          <a:p>
            <a:r>
              <a:rPr lang="sk-SK" dirty="0" smtClean="0"/>
              <a:t>ďalší materiál (rozpočet),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realizácia</a:t>
            </a:r>
          </a:p>
          <a:p>
            <a:endParaRPr lang="sk-SK" dirty="0"/>
          </a:p>
        </p:txBody>
      </p:sp>
      <p:pic>
        <p:nvPicPr>
          <p:cNvPr id="4" name="Picture 3" descr="D:\skola\2018_2019\logo_skoly\Logo_skolyFormat_bez pozadia\Logo\Logo_bez pozad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929330"/>
            <a:ext cx="1211166" cy="72015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6072206"/>
            <a:ext cx="3465507" cy="48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Obrázok 8" descr="Súvisiaci obrázok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214422"/>
            <a:ext cx="285752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ok 9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3786190"/>
            <a:ext cx="3294168" cy="202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582594"/>
          </a:xfrm>
        </p:spPr>
        <p:txBody>
          <a:bodyPr>
            <a:normAutofit/>
          </a:bodyPr>
          <a:lstStyle/>
          <a:p>
            <a:r>
              <a:rPr lang="sk-SK" b="1" dirty="0" smtClean="0"/>
              <a:t>Prvky v sektore C: hlinený domček (bonus)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3971924" cy="4929222"/>
          </a:xfrm>
        </p:spPr>
        <p:txBody>
          <a:bodyPr/>
          <a:lstStyle/>
          <a:p>
            <a:pPr>
              <a:buNone/>
            </a:pPr>
            <a:endParaRPr lang="sk-SK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príprava podložia,</a:t>
            </a:r>
          </a:p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materiál,</a:t>
            </a:r>
          </a:p>
          <a:p>
            <a:r>
              <a:rPr lang="sk-SK" dirty="0" smtClean="0"/>
              <a:t>realizácia (rozpočet),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endParaRPr lang="sk-SK" dirty="0"/>
          </a:p>
        </p:txBody>
      </p:sp>
      <p:pic>
        <p:nvPicPr>
          <p:cNvPr id="4" name="Picture 3" descr="D:\skola\2018_2019\logo_skoly\Logo_skolyFormat_bez pozadia\Logo\Logo_bez pozad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929330"/>
            <a:ext cx="1211166" cy="72015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6072206"/>
            <a:ext cx="3465507" cy="48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Obrázok 7" descr="Výsledok vyhľadávania obrázkov pre dopyt hlinený hobití domček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1285860"/>
            <a:ext cx="4128176" cy="279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sk-SK" b="1" dirty="0" smtClean="0"/>
              <a:t>Spôsob realizácie - návrh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Rozpočet (5000 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€)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sk-SK" dirty="0" smtClean="0"/>
              <a:t>nákup nevyhnutného materiálu (štrk, piesok, drevo, farby, štetce, stavebný materiál a pod),</a:t>
            </a:r>
          </a:p>
          <a:p>
            <a:r>
              <a:rPr lang="sk-SK" dirty="0" smtClean="0"/>
              <a:t>realizácia odborných prác</a:t>
            </a:r>
          </a:p>
          <a:p>
            <a:pPr>
              <a:buNone/>
            </a:pP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Svojpomocne:</a:t>
            </a:r>
          </a:p>
          <a:p>
            <a:r>
              <a:rPr lang="sk-SK" dirty="0" smtClean="0"/>
              <a:t>darovaný nepotrebný materiál (drevo, palety, staré pneumatiky a i.),</a:t>
            </a:r>
          </a:p>
          <a:p>
            <a:r>
              <a:rPr lang="sk-SK" dirty="0" smtClean="0"/>
              <a:t>realizácia prác technickým personálom školy – príprava jednotlivých prvkov (nátery, pílenie a pod.),</a:t>
            </a:r>
          </a:p>
          <a:p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patronát skupín rodičov nad jednotlivými </a:t>
            </a:r>
            <a:r>
              <a:rPr lang="sk-SK" dirty="0" err="1" smtClean="0">
                <a:solidFill>
                  <a:schemeClr val="accent1">
                    <a:lumMod val="75000"/>
                  </a:schemeClr>
                </a:solidFill>
              </a:rPr>
              <a:t>prvkami-svojpomocná</a:t>
            </a:r>
            <a:r>
              <a:rPr lang="sk-SK" dirty="0" smtClean="0">
                <a:solidFill>
                  <a:schemeClr val="accent1">
                    <a:lumMod val="75000"/>
                  </a:schemeClr>
                </a:solidFill>
              </a:rPr>
              <a:t> realizácia</a:t>
            </a:r>
          </a:p>
          <a:p>
            <a:endParaRPr lang="sk-SK" dirty="0"/>
          </a:p>
        </p:txBody>
      </p:sp>
      <p:pic>
        <p:nvPicPr>
          <p:cNvPr id="4" name="Picture 3" descr="D:\skola\2018_2019\logo_skoly\Logo_skolyFormat_bez pozadia\Logo\Logo_bez pozad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929330"/>
            <a:ext cx="1211166" cy="72015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6072206"/>
            <a:ext cx="3465507" cy="48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sk-SK" b="1" dirty="0" smtClean="0"/>
              <a:t>Spôsob realizácie - návrh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4929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Skupiny rodičov:</a:t>
            </a:r>
          </a:p>
          <a:p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2 – 3 rodičia (rodiny), ktoré by si zobrali patronát nad jednotlivými prvkami a zrealizovali by ho oni.</a:t>
            </a:r>
          </a:p>
          <a:p>
            <a:endParaRPr lang="sk-SK" dirty="0"/>
          </a:p>
        </p:txBody>
      </p:sp>
      <p:pic>
        <p:nvPicPr>
          <p:cNvPr id="4" name="Picture 3" descr="D:\skola\2018_2019\logo_skoly\Logo_skolyFormat_bez pozadia\Logo\Logo_bez pozad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929330"/>
            <a:ext cx="1211166" cy="72015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6072206"/>
            <a:ext cx="3465507" cy="48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sk-SK" b="1" dirty="0" smtClean="0"/>
              <a:t>Hlavný cieľ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4929222"/>
          </a:xfrm>
        </p:spPr>
        <p:txBody>
          <a:bodyPr>
            <a:normAutofit/>
          </a:bodyPr>
          <a:lstStyle/>
          <a:p>
            <a:r>
              <a:rPr lang="sk-SK" dirty="0" smtClean="0"/>
              <a:t>zatraktívnenie prostredia v areáli ZŠ s MŠ pred materskou školou, </a:t>
            </a:r>
          </a:p>
          <a:p>
            <a:r>
              <a:rPr lang="sk-SK" dirty="0" smtClean="0"/>
              <a:t>zdravý životný štýl,</a:t>
            </a:r>
          </a:p>
          <a:p>
            <a:r>
              <a:rPr lang="sk-SK" dirty="0" smtClean="0"/>
              <a:t>budovanie vzťahu k prakticko-náučnej činnosti,</a:t>
            </a:r>
          </a:p>
          <a:p>
            <a:r>
              <a:rPr lang="sk-SK" dirty="0" smtClean="0"/>
              <a:t>zabezpečenie bezpečného priestoru na hru, ktorá je základnou zložkou vo výchovno-vzdelávacom procese hlavne v predškolskom veku.</a:t>
            </a:r>
          </a:p>
        </p:txBody>
      </p:sp>
      <p:pic>
        <p:nvPicPr>
          <p:cNvPr id="4" name="Picture 3" descr="D:\skola\2018_2019\logo_skoly\Logo_skolyFormat_bez pozadia\Logo\Logo_bez pozad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929330"/>
            <a:ext cx="1211166" cy="72015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6072206"/>
            <a:ext cx="3465507" cy="48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...Ďakujeme za pozornosť</a:t>
            </a:r>
            <a:endParaRPr lang="sk-SK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6072206"/>
            <a:ext cx="3465507" cy="48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D:\skola\2018_2019\logo_skoly\Logo_skolyFormat_bez pozadia\Logo\Logo_bez poza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328" y="5929330"/>
            <a:ext cx="1211166" cy="720153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sk-SK" b="1" dirty="0" smtClean="0"/>
              <a:t>Čiastkové ciele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4929222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dosiahnutie pravidelného stretávania detí pri športovo-edukačných aktivitách nielen v dopoludňajších hodinách,</a:t>
            </a:r>
          </a:p>
          <a:p>
            <a:r>
              <a:rPr lang="sk-SK" dirty="0" smtClean="0"/>
              <a:t>dosiahnutie zlepšenia športovej aj aktivity praktických činností,</a:t>
            </a:r>
          </a:p>
          <a:p>
            <a:r>
              <a:rPr lang="sk-SK" dirty="0" smtClean="0"/>
              <a:t>dosiahnutie stretávania rodičov i starých rodičov detí pri aktivitách,</a:t>
            </a:r>
          </a:p>
          <a:p>
            <a:r>
              <a:rPr lang="sk-SK" dirty="0" smtClean="0"/>
              <a:t>organizovanie športovo-edukačných aktivít škôlkou (súťaže všetkých vekových kategórií, MDD...),</a:t>
            </a:r>
          </a:p>
          <a:p>
            <a:r>
              <a:rPr lang="sk-SK" dirty="0" smtClean="0"/>
              <a:t>zdôraznenie významu všeobecných hodnôt zážitkového učenia,</a:t>
            </a:r>
          </a:p>
          <a:p>
            <a:r>
              <a:rPr lang="sk-SK" dirty="0" smtClean="0"/>
              <a:t>mentálny rozvoj detí, pohybovo náučných aktivít, budovanie vzájomných vzťahov medzi deťmi.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Picture 3" descr="D:\skola\2018_2019\logo_skoly\Logo_skolyFormat_bez pozadia\Logo\Logo_bez pozad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929330"/>
            <a:ext cx="1211166" cy="72015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6072206"/>
            <a:ext cx="3465507" cy="48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sk-SK" b="1" dirty="0" smtClean="0"/>
              <a:t>Stručný popis – súčasný stav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4929222"/>
          </a:xfrm>
        </p:spPr>
        <p:txBody>
          <a:bodyPr>
            <a:normAutofit/>
          </a:bodyPr>
          <a:lstStyle/>
          <a:p>
            <a:r>
              <a:rPr lang="sk-SK" dirty="0" smtClean="0"/>
              <a:t>len trávnatá plocha (3 sektory), neefektívne využitá,</a:t>
            </a:r>
          </a:p>
          <a:p>
            <a:r>
              <a:rPr lang="sk-SK" dirty="0" smtClean="0"/>
              <a:t>vlani sa zlikvidovalo neestetické a nebezpečné </a:t>
            </a:r>
            <a:r>
              <a:rPr lang="sk-SK" dirty="0" err="1" smtClean="0"/>
              <a:t>kompostovisko</a:t>
            </a:r>
            <a:r>
              <a:rPr lang="sk-SK" dirty="0" smtClean="0"/>
              <a:t>,</a:t>
            </a:r>
          </a:p>
          <a:p>
            <a:r>
              <a:rPr lang="sk-SK" dirty="0" smtClean="0"/>
              <a:t>niekoľko stromov a kríkov,</a:t>
            </a:r>
          </a:p>
          <a:p>
            <a:r>
              <a:rPr lang="sk-SK" dirty="0" smtClean="0"/>
              <a:t>vedľa je 15 rokov staré detské drevené ihrisko (demontáž, z hľadiska bezpečnosti už nespĺňa potrebné kritériá, podaný iný projekt).</a:t>
            </a:r>
          </a:p>
          <a:p>
            <a:endParaRPr lang="sk-SK" dirty="0"/>
          </a:p>
        </p:txBody>
      </p:sp>
      <p:pic>
        <p:nvPicPr>
          <p:cNvPr id="4" name="Picture 3" descr="D:\skola\2018_2019\logo_skoly\Logo_skolyFormat_bez pozadia\Logo\Logo_bez pozad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929330"/>
            <a:ext cx="1211166" cy="72015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6072206"/>
            <a:ext cx="3465507" cy="48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sk-SK" b="1" dirty="0" smtClean="0"/>
              <a:t>Stručný popis - očakávanie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4929222"/>
          </a:xfrm>
        </p:spPr>
        <p:txBody>
          <a:bodyPr>
            <a:normAutofit/>
          </a:bodyPr>
          <a:lstStyle/>
          <a:p>
            <a:r>
              <a:rPr lang="sk-SK" dirty="0" smtClean="0"/>
              <a:t>obnovenie a rozšírenie komplexu pozostávajúceho z oddychovej, hernej, športovej s </a:t>
            </a:r>
            <a:r>
              <a:rPr lang="sk-SK" dirty="0" err="1" smtClean="0"/>
              <a:t>voľnočasovej</a:t>
            </a:r>
            <a:r>
              <a:rPr lang="sk-SK" dirty="0" smtClean="0"/>
              <a:t> zóny, určenej rozmanitým komunitám pre pobyt vonku,</a:t>
            </a:r>
          </a:p>
          <a:p>
            <a:r>
              <a:rPr lang="sk-SK" dirty="0" smtClean="0"/>
              <a:t>bezpečnostné, udržiavateľné, ekologické i estetické parametre,</a:t>
            </a:r>
          </a:p>
          <a:p>
            <a:r>
              <a:rPr lang="sk-SK" dirty="0" smtClean="0"/>
              <a:t>edukačno-športový komplex využívaný tak školou ako aj obcou. </a:t>
            </a:r>
            <a:endParaRPr lang="sk-SK" dirty="0"/>
          </a:p>
        </p:txBody>
      </p:sp>
      <p:pic>
        <p:nvPicPr>
          <p:cNvPr id="4" name="Picture 3" descr="D:\skola\2018_2019\logo_skoly\Logo_skolyFormat_bez pozadia\Logo\Logo_bez pozad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929330"/>
            <a:ext cx="1211166" cy="72015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6072206"/>
            <a:ext cx="3465507" cy="48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sk-SK" b="1" dirty="0" smtClean="0"/>
              <a:t>Cieľové skupiny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4929222"/>
          </a:xfrm>
        </p:spPr>
        <p:txBody>
          <a:bodyPr>
            <a:normAutofit/>
          </a:bodyPr>
          <a:lstStyle/>
          <a:p>
            <a:r>
              <a:rPr lang="sk-SK" dirty="0" smtClean="0"/>
              <a:t>deti MŠ,</a:t>
            </a:r>
          </a:p>
          <a:p>
            <a:r>
              <a:rPr lang="sk-SK" dirty="0" smtClean="0"/>
              <a:t>ostatné deti z obce a blízkeho okolia vekovej kategórie od 3 – 12 rokov, </a:t>
            </a:r>
          </a:p>
          <a:p>
            <a:r>
              <a:rPr lang="sk-SK" dirty="0" smtClean="0"/>
              <a:t>mamičky s deťmi na materskej dovolenke. Detské ihrisko bude miestom pre nadväzovanie prvých sociálnych a pracovných kontaktov malých detí, vytvárania prvých kamarátskych väzieb,</a:t>
            </a:r>
          </a:p>
          <a:p>
            <a:r>
              <a:rPr lang="sk-SK" dirty="0" smtClean="0"/>
              <a:t>starí rodičia s vnúčatami,</a:t>
            </a:r>
          </a:p>
          <a:p>
            <a:r>
              <a:rPr lang="sk-SK" dirty="0" smtClean="0"/>
              <a:t>rodiny s deťmi so sociálnym znevýhodnením. Zábavný areál sa stane ich vlastným priestorom a budú ho môcť využívať neobmedzene a bezplatne. </a:t>
            </a:r>
          </a:p>
          <a:p>
            <a:pPr>
              <a:buNone/>
            </a:pPr>
            <a:endParaRPr lang="sk-SK" dirty="0" smtClean="0"/>
          </a:p>
          <a:p>
            <a:endParaRPr lang="sk-SK" dirty="0"/>
          </a:p>
        </p:txBody>
      </p:sp>
      <p:pic>
        <p:nvPicPr>
          <p:cNvPr id="4" name="Picture 3" descr="D:\skola\2018_2019\logo_skoly\Logo_skolyFormat_bez pozadia\Logo\Logo_bez pozad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929330"/>
            <a:ext cx="1211166" cy="72015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6072206"/>
            <a:ext cx="3465507" cy="48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sk-SK" b="1" dirty="0" smtClean="0"/>
              <a:t>Plán - 1. fáza (rok 2019)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467600" cy="2143140"/>
          </a:xfrm>
        </p:spPr>
        <p:txBody>
          <a:bodyPr/>
          <a:lstStyle/>
          <a:p>
            <a:r>
              <a:rPr lang="sk-SK" dirty="0" smtClean="0"/>
              <a:t>Rozdelenie priestoru na 3 + 1 sektory (1 sektor je sektor, kde sa nachádza športové drevené detské ihrisko),</a:t>
            </a:r>
          </a:p>
          <a:p>
            <a:r>
              <a:rPr lang="sk-SK" dirty="0" smtClean="0"/>
              <a:t>Vybudovanie prvých niekoľko edukačno-náučných prvkov.</a:t>
            </a:r>
            <a:endParaRPr lang="sk-SK" dirty="0"/>
          </a:p>
        </p:txBody>
      </p:sp>
      <p:pic>
        <p:nvPicPr>
          <p:cNvPr id="4" name="Picture 3" descr="D:\skola\2018_2019\logo_skoly\Logo_skolyFormat_bez pozadia\Logo\Logo_bez pozad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929330"/>
            <a:ext cx="1211166" cy="72015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6072206"/>
            <a:ext cx="3465507" cy="48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571472" y="3703662"/>
            <a:ext cx="7467600" cy="58259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Plán - 2. fáza (nasledujúce</a:t>
            </a:r>
            <a:r>
              <a:rPr kumimoji="0" lang="sk-SK" sz="3000" b="1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roky</a:t>
            </a:r>
            <a:r>
              <a:rPr kumimoji="0" lang="sk-SK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sk-SK" sz="30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428596" y="4500570"/>
            <a:ext cx="7467600" cy="92869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sk-SK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Postupné dobudovávanie ďalších edukačno-náučných prvkov.</a:t>
            </a:r>
            <a:endParaRPr kumimoji="0" lang="sk-SK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sk-SK" b="1" dirty="0" smtClean="0"/>
              <a:t>Vizualizácia 1. fázy - návrh</a:t>
            </a:r>
            <a:endParaRPr lang="sk-SK" b="1" dirty="0"/>
          </a:p>
        </p:txBody>
      </p:sp>
      <p:pic>
        <p:nvPicPr>
          <p:cNvPr id="6" name="Zástupný symbol obsahu 5" descr="sucasny_stav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928670"/>
            <a:ext cx="7786742" cy="5143518"/>
          </a:xfrm>
        </p:spPr>
      </p:pic>
      <p:pic>
        <p:nvPicPr>
          <p:cNvPr id="4" name="Picture 3" descr="D:\skola\2018_2019\logo_skoly\Logo_skolyFormat_bez pozadia\Logo\Logo_bez pozadi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929330"/>
            <a:ext cx="1211166" cy="720153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6072206"/>
            <a:ext cx="3465507" cy="48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Arkád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211</TotalTime>
  <Words>818</Words>
  <Application>Microsoft Office PowerPoint</Application>
  <PresentationFormat>Prezentácia na obrazovke (4:3)</PresentationFormat>
  <Paragraphs>140</Paragraphs>
  <Slides>30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30</vt:i4>
      </vt:variant>
    </vt:vector>
  </HeadingPairs>
  <TitlesOfParts>
    <vt:vector size="31" baseType="lpstr">
      <vt:lpstr>Arkáda</vt:lpstr>
      <vt:lpstr>Detské ihrisko ZDRAVKO  alebo  Kráľovstvo plné hier a poznania</vt:lpstr>
      <vt:lpstr>O projekte</vt:lpstr>
      <vt:lpstr>Hlavný cieľ</vt:lpstr>
      <vt:lpstr>Čiastkové ciele</vt:lpstr>
      <vt:lpstr>Stručný popis – súčasný stav</vt:lpstr>
      <vt:lpstr>Stručný popis - očakávanie</vt:lpstr>
      <vt:lpstr>Cieľové skupiny</vt:lpstr>
      <vt:lpstr>Plán - 1. fáza (rok 2019)</vt:lpstr>
      <vt:lpstr>Vizualizácia 1. fázy - návrh</vt:lpstr>
      <vt:lpstr>Návrh prvkov v 1. fáze - komplet</vt:lpstr>
      <vt:lpstr>Sektor A</vt:lpstr>
      <vt:lpstr>Prvky v sektore A: bágrovisko </vt:lpstr>
      <vt:lpstr>Prvky v sektore A: číselní drevení panáčikovia </vt:lpstr>
      <vt:lpstr>Prvky v sektore A: tunel, trávnatý </vt:lpstr>
      <vt:lpstr>Prvky v sektore A: panely na kreslenie </vt:lpstr>
      <vt:lpstr>Prvky v sektore A: domček/prístrešok </vt:lpstr>
      <vt:lpstr>Sektor B</vt:lpstr>
      <vt:lpstr>Prvky v sektore B: drevený chodník </vt:lpstr>
      <vt:lpstr>Prvky v sektore B: cesta </vt:lpstr>
      <vt:lpstr>Prvky v sektore B: tunel ku chodníku </vt:lpstr>
      <vt:lpstr>Prvky v sektore B: hriadky z gumy </vt:lpstr>
      <vt:lpstr>Sektor C</vt:lpstr>
      <vt:lpstr>Prvky v sektore C: hriadky z gumy </vt:lpstr>
      <vt:lpstr>Prvky v sektore C: pocitový chodník </vt:lpstr>
      <vt:lpstr>Prvky v sektore C: pieskovisko </vt:lpstr>
      <vt:lpstr>Prvky v sektore C: človeče stôl + sedenie </vt:lpstr>
      <vt:lpstr>Prvky v sektore C: hlinený domček (bonus) </vt:lpstr>
      <vt:lpstr>Spôsob realizácie - návrh</vt:lpstr>
      <vt:lpstr>Spôsob realizácie - návrh</vt:lpstr>
      <vt:lpstr>...Ďakujeme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</dc:title>
  <dc:creator>ZS_Halic</dc:creator>
  <cp:lastModifiedBy>ZS_Halic</cp:lastModifiedBy>
  <cp:revision>50</cp:revision>
  <dcterms:created xsi:type="dcterms:W3CDTF">2019-04-02T08:26:56Z</dcterms:created>
  <dcterms:modified xsi:type="dcterms:W3CDTF">2019-04-10T09:37:15Z</dcterms:modified>
</cp:coreProperties>
</file>