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inclick.sk/returns/redirect.php?goto=937&amp;pr=0.1&amp;w_id=2536&amp;tstamp=1305799241&amp;pid=774&amp;cd=9ad32b36880114de392b1007172ada6d&amp;f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mtClean="0"/>
              <a:t>druhy </a:t>
            </a:r>
            <a:r>
              <a:rPr lang="sk-SK" dirty="0" smtClean="0"/>
              <a:t>Tanca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Lucia Ťažká</a:t>
            </a:r>
            <a:endParaRPr lang="sk-SK" dirty="0"/>
          </a:p>
        </p:txBody>
      </p:sp>
      <p:pic>
        <p:nvPicPr>
          <p:cNvPr id="1026" name="Picture 2" descr="https://www.tanecnimagazin.cz/wp-content/uploads/2011/05/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96" y="516822"/>
            <a:ext cx="6616166" cy="44107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1380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416" y="685800"/>
            <a:ext cx="10131425" cy="1456267"/>
          </a:xfrm>
        </p:spPr>
        <p:txBody>
          <a:bodyPr/>
          <a:lstStyle/>
          <a:p>
            <a:r>
              <a:rPr lang="sk-SK" dirty="0" smtClean="0"/>
              <a:t>Ďakujem za pozornosť !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2685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Prečo by ste mali začať tancovať ? Tu je niekoľko dôvodov :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2000" dirty="0"/>
              <a:t>Možnosť zoznámiť sa s novými ľuďmi</a:t>
            </a:r>
          </a:p>
          <a:p>
            <a:r>
              <a:rPr lang="sk-SK" sz="2000" dirty="0"/>
              <a:t>Precvičenie celého tela</a:t>
            </a:r>
          </a:p>
          <a:p>
            <a:r>
              <a:rPr lang="sk-SK" sz="2000" dirty="0"/>
              <a:t>Tanec rozvíja koordináciu myslenia a pohybov</a:t>
            </a:r>
          </a:p>
          <a:p>
            <a:r>
              <a:rPr lang="sk-SK" sz="2000" dirty="0"/>
              <a:t>Povzbudzuje dobré držanie tela v každom veku</a:t>
            </a:r>
          </a:p>
          <a:p>
            <a:r>
              <a:rPr lang="sk-SK" sz="2000" dirty="0"/>
              <a:t>Posilňuje telo a poskytuje radosť zo života</a:t>
            </a:r>
          </a:p>
          <a:p>
            <a:r>
              <a:rPr lang="sk-SK" sz="2000" dirty="0"/>
              <a:t>Cibrí spoločenské správanie</a:t>
            </a:r>
          </a:p>
          <a:p>
            <a:r>
              <a:rPr lang="sk-SK" sz="2000" dirty="0"/>
              <a:t>Je to jeden z mála koníčkov ktorému sa môžu manželia alebo priatelia venovať spoločne</a:t>
            </a:r>
          </a:p>
          <a:p>
            <a:r>
              <a:rPr lang="sk-SK" sz="2000" dirty="0"/>
              <a:t>Vedieť tancovať je veľká spoločenská výhoda</a:t>
            </a:r>
          </a:p>
          <a:p>
            <a:r>
              <a:rPr lang="sk-SK" sz="2000" dirty="0"/>
              <a:t/>
            </a:r>
            <a:br>
              <a:rPr lang="sk-SK" sz="2000" dirty="0"/>
            </a:br>
            <a:endParaRPr lang="sk-SK" sz="2000" dirty="0"/>
          </a:p>
        </p:txBody>
      </p:sp>
    </p:spTree>
    <p:extLst>
      <p:ext uri="{BB962C8B-B14F-4D97-AF65-F5344CB8AC3E}">
        <p14:creationId xmlns="" xmlns:p14="http://schemas.microsoft.com/office/powerpoint/2010/main" val="310863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/>
            </a:r>
            <a:br>
              <a:rPr lang="sk-SK" dirty="0"/>
            </a:br>
            <a:r>
              <a:rPr lang="sk-SK" dirty="0"/>
              <a:t>Balet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696" y="2224588"/>
            <a:ext cx="10131425" cy="3649133"/>
          </a:xfrm>
        </p:spPr>
        <p:txBody>
          <a:bodyPr>
            <a:normAutofit/>
          </a:bodyPr>
          <a:lstStyle/>
          <a:p>
            <a:r>
              <a:rPr lang="sk-SK" dirty="0"/>
              <a:t>Samotný pojem „ballo“ použil po prvý krát Domenico da Piacenza (1390–1470) </a:t>
            </a:r>
            <a:endParaRPr lang="sk-SK" dirty="0" smtClean="0"/>
          </a:p>
          <a:p>
            <a:r>
              <a:rPr lang="sk-SK" dirty="0" smtClean="0"/>
              <a:t>Balet </a:t>
            </a:r>
            <a:r>
              <a:rPr lang="sk-SK" dirty="0"/>
              <a:t>sa ďalej vyvíjal zo spoločenských tancov renesancie, v druhej polovici 16. storočia jednak ako vložka talianskych </a:t>
            </a:r>
            <a:r>
              <a:rPr lang="sk-SK" dirty="0" smtClean="0"/>
              <a:t>opier</a:t>
            </a:r>
          </a:p>
          <a:p>
            <a:r>
              <a:rPr lang="sk-SK" dirty="0" smtClean="0"/>
              <a:t>V </a:t>
            </a:r>
            <a:r>
              <a:rPr lang="sk-SK" dirty="0"/>
              <a:t>19. </a:t>
            </a:r>
            <a:r>
              <a:rPr lang="sk-SK" dirty="0" smtClean="0"/>
              <a:t>storočí záujem </a:t>
            </a:r>
            <a:r>
              <a:rPr lang="sk-SK" dirty="0"/>
              <a:t>o balet čiastočne poklesol, keď v dôsledku veľkých spoločenských zmien stratil balet oporu v aristokratických kruhoch. </a:t>
            </a:r>
            <a:endParaRPr lang="sk-SK" dirty="0" smtClean="0"/>
          </a:p>
          <a:p>
            <a:r>
              <a:rPr lang="sk-SK" dirty="0" smtClean="0"/>
              <a:t>Napriek </a:t>
            </a:r>
            <a:r>
              <a:rPr lang="sk-SK" dirty="0"/>
              <a:t>tomu sa naďalej rozvíjal hlavne vo Francúzsku a Rusku. Svoj vrchol dosiahol ruský balet v dielach P. I. Čajkovského, hlavne v balete Labutie jazero. </a:t>
            </a:r>
            <a:endParaRPr lang="sk-SK" dirty="0" smtClean="0"/>
          </a:p>
          <a:p>
            <a:r>
              <a:rPr lang="sk-SK" dirty="0" smtClean="0"/>
              <a:t>Práve </a:t>
            </a:r>
            <a:r>
              <a:rPr lang="sk-SK" dirty="0"/>
              <a:t>Ruská škola viedla k istej renesancii klasického baletu v 20. storočí, hlavne vďaka svojim vynikajúcim tanečníkom. Najznámejšie baletné </a:t>
            </a:r>
            <a:r>
              <a:rPr lang="sk-SK" dirty="0">
                <a:hlinkClick r:id="rId2"/>
              </a:rPr>
              <a:t>diela</a:t>
            </a:r>
            <a:r>
              <a:rPr lang="sk-SK" dirty="0"/>
              <a:t> zo začiatku 20. storočia sú Romeo a </a:t>
            </a:r>
            <a:r>
              <a:rPr lang="sk-SK" dirty="0" smtClean="0"/>
              <a:t>Júlia.</a:t>
            </a:r>
            <a:endParaRPr lang="sk-SK" dirty="0"/>
          </a:p>
        </p:txBody>
      </p:sp>
      <p:pic>
        <p:nvPicPr>
          <p:cNvPr id="2050" name="Picture 2" descr="VÃ½sledok vyhÄ¾adÃ¡vania obrÃ¡zkov pre dopyt ba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109" y="287848"/>
            <a:ext cx="2099770" cy="20997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ok vyhÄ¾adÃ¡vania obrÃ¡zkov pre dopyt bal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834" y="336881"/>
            <a:ext cx="1626447" cy="20507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Ã½sledok vyhÄ¾adÃ¡vania obrÃ¡zkov pre dopyt bal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314" y="184670"/>
            <a:ext cx="3499923" cy="23551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3507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Jazz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Jazzový (džezový) tanec je v zásade mestský ľudový tanec, ktorý sa vytvoril historickým vývinom v USA. </a:t>
            </a:r>
            <a:endParaRPr lang="sk-SK" dirty="0" smtClean="0"/>
          </a:p>
          <a:p>
            <a:r>
              <a:rPr lang="sk-SK" dirty="0" smtClean="0"/>
              <a:t>Vznikol </a:t>
            </a:r>
            <a:r>
              <a:rPr lang="sk-SK" dirty="0"/>
              <a:t>na základe afroamerických tancov, ktoré sa vývojom obohacovali a prelínali s európskymi tancami. Charakteristické znaky džezového tanca (polycentrika, polyrytmika, centrifugálnosť,spätosť s hudbou, improvizácia, individuálny pohybový štýl) </a:t>
            </a:r>
            <a:endParaRPr lang="sk-SK" dirty="0" smtClean="0"/>
          </a:p>
          <a:p>
            <a:r>
              <a:rPr lang="sk-SK" dirty="0" smtClean="0"/>
              <a:t>Džezový </a:t>
            </a:r>
            <a:r>
              <a:rPr lang="sk-SK" dirty="0"/>
              <a:t>tanec sa v súčasnosti využíva v choreografiách muzikálov a vyučuje sa na rôznych stupňoch umeleckých škôl a v tanečných skupinách. Jeho technika a systém výučby je vypracovaný a zapísaný viacerými autormi.</a:t>
            </a:r>
          </a:p>
        </p:txBody>
      </p:sp>
      <p:pic>
        <p:nvPicPr>
          <p:cNvPr id="3074" name="Picture 2" descr="VÃ½sledok vyhÄ¾adÃ¡vania obrÃ¡zkov pre dopyt jazz tan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027" y="125435"/>
            <a:ext cx="1907102" cy="2659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Ã½sledok vyhÄ¾adÃ¡vania obrÃ¡zkov pre dopyt jazz tan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738" y="341439"/>
            <a:ext cx="2988882" cy="1992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Ã½sledok vyhÄ¾adÃ¡vania obrÃ¡zkov pre dopyt jazz tan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183219"/>
            <a:ext cx="1969439" cy="24662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604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Ľudový tanec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 V predmete ľudový tanec deti získavajú tanečné zručnosti z týchto folklórnych oblastí Slovenska: zemplínska tanečná oblasť, liptovská tanečná oblasť, horehronská tanečná oblasť, detvianska tanečná oblasť a myjavská tanečná oblasť</a:t>
            </a:r>
            <a:r>
              <a:rPr lang="sk-SK" dirty="0" smtClean="0"/>
              <a:t>.. </a:t>
            </a:r>
          </a:p>
          <a:p>
            <a:r>
              <a:rPr lang="sk-SK" dirty="0" smtClean="0"/>
              <a:t>Predmet </a:t>
            </a:r>
            <a:r>
              <a:rPr lang="sk-SK" dirty="0"/>
              <a:t>ľudový tanec je úzko spätý s predmetom hudobná príprava, v ktorom žiaci získavajú inštrumentálne (zobcové flauty, píšťalky) a spevácke zručnosti.</a:t>
            </a:r>
          </a:p>
        </p:txBody>
      </p:sp>
      <p:pic>
        <p:nvPicPr>
          <p:cNvPr id="4098" name="Picture 2" descr="VÃ½sledok vyhÄ¾adÃ¡vania obrÃ¡zkov pre dopyt dfs stastne detst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726915"/>
            <a:ext cx="2971800" cy="1981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Ã½sledok vyhÄ¾adÃ¡vania obrÃ¡zkov pre dopyt dfs stastne detst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697" y="4774448"/>
            <a:ext cx="3437631" cy="1933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Ã½sledok vyhÄ¾adÃ¡vania obrÃ¡zkov pre dopyt dfs stastne detstv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921" y="4700763"/>
            <a:ext cx="3046853" cy="20335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VÃ½sledok vyhÄ¾adÃ¡vania obrÃ¡zkov pre dopyt dfs stastne detstv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740" y="370755"/>
            <a:ext cx="3416924" cy="25626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2179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latinsko- Americké tance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>
                <a:solidFill>
                  <a:srgbClr val="FAEAD0"/>
                </a:solidFill>
                <a:latin typeface="Arial" panose="020B0604020202020204" pitchFamily="34" charset="0"/>
              </a:rPr>
              <a:t/>
            </a:r>
            <a:br>
              <a:rPr lang="sk-SK" dirty="0">
                <a:solidFill>
                  <a:srgbClr val="FAEAD0"/>
                </a:solidFill>
                <a:latin typeface="Arial" panose="020B0604020202020204" pitchFamily="34" charset="0"/>
              </a:rPr>
            </a:br>
            <a:r>
              <a:rPr lang="sk-SK" dirty="0">
                <a:solidFill>
                  <a:srgbClr val="FAEAD0"/>
                </a:solidFill>
                <a:latin typeface="Arial" panose="020B0604020202020204" pitchFamily="34" charset="0"/>
              </a:rPr>
              <a:t>-  Latinskoamerický tanec je spoločenský tanec pochádzajúci z latinskej Ameriky. Niektoré z latinskoamerických tancov sú zaradené medzi súťažné spoločenské tance. Latinskoamerické tance sú: čača, rumba, samba, salsa, mambo, merengue, bachata, kumbia, bolero. </a:t>
            </a:r>
          </a:p>
          <a:p>
            <a:endParaRPr lang="sk-SK" dirty="0">
              <a:solidFill>
                <a:srgbClr val="FAEAD0"/>
              </a:solidFill>
              <a:latin typeface="Arial" panose="020B0604020202020204" pitchFamily="34" charset="0"/>
            </a:endParaRPr>
          </a:p>
          <a:p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5122" name="Picture 2" descr="VÃ½sledok vyhÄ¾adÃ¡vania obrÃ¡zkov pre dopyt latinsko americkÃ© t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1" y="-20441880"/>
            <a:ext cx="7200804" cy="10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Ã½sledok vyhÄ¾adÃ¡vania obrÃ¡zkov pre dopyt latinsko americkÃ© t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734" y="425003"/>
            <a:ext cx="1490443" cy="2485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Ã½sledok vyhÄ¾adÃ¡vania obrÃ¡zkov pre dopyt latinsko americkÃ© t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165" y="3799268"/>
            <a:ext cx="1950121" cy="29220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7489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Modený tanec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 Je to štýl tanca vychádzajúci zo súčasnej popovej a elektronickej hudby, tanec je dynamický a bez obmedzenia variácií, čo sa týka tanečných krokov a choreografií</a:t>
            </a:r>
            <a:r>
              <a:rPr lang="sk-SK" dirty="0" smtClean="0"/>
              <a:t>.</a:t>
            </a:r>
          </a:p>
          <a:p>
            <a:r>
              <a:rPr lang="sk-SK" dirty="0" smtClean="0"/>
              <a:t> </a:t>
            </a:r>
            <a:r>
              <a:rPr lang="sk-SK" dirty="0"/>
              <a:t>Zahŕňa všetky prejavy umeleckého tanca, ktoré sa vyvíjali od začiatku 20. storočia mimo oblasti akademického – klasického tanca</a:t>
            </a:r>
            <a:r>
              <a:rPr lang="sk-SK" dirty="0" smtClean="0"/>
              <a:t>. Moderný </a:t>
            </a:r>
            <a:r>
              <a:rPr lang="sk-SK" dirty="0"/>
              <a:t>tanec prináša nové výrazové možnosti a estetické kritériá. </a:t>
            </a:r>
            <a:endParaRPr lang="sk-SK" dirty="0" smtClean="0"/>
          </a:p>
          <a:p>
            <a:r>
              <a:rPr lang="sk-SK" dirty="0" smtClean="0"/>
              <a:t>Tanečné </a:t>
            </a:r>
            <a:r>
              <a:rPr lang="sk-SK" dirty="0"/>
              <a:t>väzby moderného tanca sú plné dynamiky, cítenia , výrazu a nálady. Ak sa chcete uvoľniť, zabaviť a hlavne si zatancovať, najlepšou možnosťou je na to moderný tanec.</a:t>
            </a:r>
          </a:p>
        </p:txBody>
      </p:sp>
      <p:pic>
        <p:nvPicPr>
          <p:cNvPr id="6146" name="Picture 2" descr="VÃ½sledok vyhÄ¾adÃ¡vania obrÃ¡zkov pre dopyt modernÃ½ tan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911" y="419341"/>
            <a:ext cx="3746724" cy="21021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Ã½sledok vyhÄ¾adÃ¡vania obrÃ¡zkov pre dopyt modernÃ½ tan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818" y="41652"/>
            <a:ext cx="268605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2130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Moje momenty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</p:txBody>
      </p:sp>
      <p:pic>
        <p:nvPicPr>
          <p:cNvPr id="1028" name="Picture 4" descr="https://lh3.googleusercontent.com/Q_RJzBIQeJTFbpKAiCXehYkbR6Caq_Ypybxr9YT7HduCwzfb24OUwSnYjEfR6-DaERogfVI1vJngGy0uUxt98kIXbJPwi-QC4TcfLnIgHSxNMce8VIZ12eQ-kzHy8gekwkMIXnZT_w=w647-h969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40" y="1668462"/>
            <a:ext cx="2401359" cy="3596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tka DFS Å Å¥astnÃ© detstvo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160" y="1668462"/>
            <a:ext cx="3728454" cy="2488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otka DFS Å Å¥astnÃ© detstvo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109" y="4233333"/>
            <a:ext cx="3424820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otka DFS Å Å¥astnÃ© detstvo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975" y="236008"/>
            <a:ext cx="4633200" cy="308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otka DFS Å Å¥astnÃ© detstvo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169" y="3466698"/>
            <a:ext cx="4198737" cy="28147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415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050" name="Picture 2" descr="Fotka DFS Å Å¥astnÃ© detstv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43" y="135285"/>
            <a:ext cx="2082430" cy="31187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tka DFS Å Å¥astnÃ© detstvo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855" y="-5057955"/>
            <a:ext cx="91688" cy="6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otka DFS Å Å¥astnÃ© detstvo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931" y="314605"/>
            <a:ext cx="4135151" cy="27601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otka DFS Å Å¥astnÃ© detstvo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941" y="349990"/>
            <a:ext cx="2468458" cy="3702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otka DFS Å Å¥astnÃ© detstvo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86" y="3513667"/>
            <a:ext cx="3588611" cy="2537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otka DFS Å Å¥astnÃ© detstvo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127" y="3246036"/>
            <a:ext cx="2373740" cy="35606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Fotka DFS Å Å¥astnÃ© detstvo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794" y="4267096"/>
            <a:ext cx="2468989" cy="24689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630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76</TotalTime>
  <Words>281</Words>
  <Application>Microsoft Office PowerPoint</Application>
  <PresentationFormat>Vlastná</PresentationFormat>
  <Paragraphs>35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Celestial</vt:lpstr>
      <vt:lpstr>druhy Tanca</vt:lpstr>
      <vt:lpstr>Prečo by ste mali začať tancovať ? Tu je niekoľko dôvodov :</vt:lpstr>
      <vt:lpstr> Balet</vt:lpstr>
      <vt:lpstr>Jazz</vt:lpstr>
      <vt:lpstr>Ľudový tanec</vt:lpstr>
      <vt:lpstr>latinsko- Americké tance</vt:lpstr>
      <vt:lpstr>Modený tanec</vt:lpstr>
      <vt:lpstr>Moje momenty </vt:lpstr>
      <vt:lpstr>Snímka 9</vt:lpstr>
      <vt:lpstr>Ďakujem za pozornosť 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Tanca</dc:title>
  <dc:creator>Sofia Ťažká</dc:creator>
  <cp:lastModifiedBy>Windows User</cp:lastModifiedBy>
  <cp:revision>10</cp:revision>
  <dcterms:created xsi:type="dcterms:W3CDTF">2018-12-25T12:27:59Z</dcterms:created>
  <dcterms:modified xsi:type="dcterms:W3CDTF">2019-05-21T10:02:25Z</dcterms:modified>
</cp:coreProperties>
</file>