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kuta" initials="s" lastIdx="1" clrIdx="0">
    <p:extLst>
      <p:ext uri="{19B8F6BF-5375-455C-9EA6-DF929625EA0E}">
        <p15:presenceInfo xmlns:p15="http://schemas.microsoft.com/office/powerpoint/2012/main" userId="skut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52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305BEF-AE04-4FE2-B9A4-D14B7A0574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A9631F-DBA5-40E3-BD3E-956EF0849B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D881B2C-FCC1-4BED-972E-72AF0B521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DD550-5A18-49FB-9769-747B224FBB2D}" type="datetimeFigureOut">
              <a:rPr lang="sk-SK" smtClean="0"/>
              <a:t>26.6.2019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743058D-CE85-422F-B6B0-7A2D05053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4576E2E-EB1E-45F5-80E8-550E691F5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EB9-AD35-40ED-A15D-95DD94D0D9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0653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39091F-DBD7-4AF3-B9CC-DE9730560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B284FA28-93B8-404A-994F-ED4E11F069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4209522-062E-43A4-8985-B060F0687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DD550-5A18-49FB-9769-747B224FBB2D}" type="datetimeFigureOut">
              <a:rPr lang="sk-SK" smtClean="0"/>
              <a:t>26.6.2019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3843A77-7467-4385-9751-1A7F24ECA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9AF2515-E180-4179-A3E9-8DA7ABE9D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EB9-AD35-40ED-A15D-95DD94D0D9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16716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B416406B-6C5A-4BCF-9133-153554F4C4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9975662D-C9F2-4662-97DC-B4C9C7712D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CF35F81-6D8D-45C3-B090-94031E47C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DD550-5A18-49FB-9769-747B224FBB2D}" type="datetimeFigureOut">
              <a:rPr lang="sk-SK" smtClean="0"/>
              <a:t>26.6.2019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970E0C3-9176-44C1-BCEB-D8F7C3DC5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D37016C7-E0E4-4F24-8FE7-25876EA55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EB9-AD35-40ED-A15D-95DD94D0D9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55663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0C12DC-2CD1-4FC3-BB4E-F1773E036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2553C3B-6894-4FED-81E1-75B9C66843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9A6265F-F9D6-4CD5-ACE9-D5BA87525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DD550-5A18-49FB-9769-747B224FBB2D}" type="datetimeFigureOut">
              <a:rPr lang="sk-SK" smtClean="0"/>
              <a:t>26.6.2019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7687C35-34E2-4DF1-8C9B-B5AE6137D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1C07ED9-4134-4D66-BF4B-A3951A641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EB9-AD35-40ED-A15D-95DD94D0D9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85271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B611F1-0AC1-4392-B644-5DA9813EF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CCAE7C47-9901-48CB-880D-FDA5D5240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A267188-1D1F-4033-BD51-3B1660B6F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DD550-5A18-49FB-9769-747B224FBB2D}" type="datetimeFigureOut">
              <a:rPr lang="sk-SK" smtClean="0"/>
              <a:t>26.6.2019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9D15B95-81CD-4D9F-90E5-7FF002D96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3D0FA6C-E5FB-4D45-8697-4BE6AE043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EB9-AD35-40ED-A15D-95DD94D0D9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87388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2A012B-25D2-49D4-B25A-302BABF5C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6654B76-7E3B-4D78-9426-259DB9F98E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F30A9B76-FF1B-40BB-8CD1-60BE8F170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0ADF2C6E-8AC5-4570-81F9-788F83671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DD550-5A18-49FB-9769-747B224FBB2D}" type="datetimeFigureOut">
              <a:rPr lang="sk-SK" smtClean="0"/>
              <a:t>26.6.2019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668230EF-6877-450F-BBB6-3911A881B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F4A9E3A-6CF9-49B2-A012-0F0835D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EB9-AD35-40ED-A15D-95DD94D0D9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22794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42198A-A5FE-430B-AE24-EBE9C9221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FD4CF3DF-3684-4097-9A1E-632D0BD54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BB772031-E891-42C6-B318-28C68DF394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7FA71F7F-9173-4A21-AFAF-ADEB5BA10D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F76B3B2D-6592-49B8-8F6A-1DBECE8559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868D6000-6DB8-456D-92FC-ABEE24481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DD550-5A18-49FB-9769-747B224FBB2D}" type="datetimeFigureOut">
              <a:rPr lang="sk-SK" smtClean="0"/>
              <a:t>26.6.2019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FF6A7FB8-B35E-4793-B044-715FFE6E2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BCF4F838-EC9F-4682-8344-6849352B9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EB9-AD35-40ED-A15D-95DD94D0D9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62364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03450C-DC37-415B-B213-E995F7931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D5268502-9EA7-458E-B359-9DDB5020D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DD550-5A18-49FB-9769-747B224FBB2D}" type="datetimeFigureOut">
              <a:rPr lang="sk-SK" smtClean="0"/>
              <a:t>26.6.2019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86207E4B-1FC9-431E-A3B2-18B10DC77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A5C7C042-504B-45B2-8D6A-3C42C6782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EB9-AD35-40ED-A15D-95DD94D0D9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10379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3F9F43B0-516B-40D4-B4E7-C1F736479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DD550-5A18-49FB-9769-747B224FBB2D}" type="datetimeFigureOut">
              <a:rPr lang="sk-SK" smtClean="0"/>
              <a:t>26.6.2019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646CECD8-1231-4D32-80F6-DB69DF27D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8A5D9000-A2B6-4D38-A8D8-81F03FE60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EB9-AD35-40ED-A15D-95DD94D0D9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01824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2B888E-7C10-4F8A-9DFD-664792E04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61FA6F0-C6A5-4A2B-8B47-DE3ABAC0C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E5E725E7-1B5C-4035-8897-E97A9EA403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9C2EDBBB-02A8-411D-86A2-2CF22C40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DD550-5A18-49FB-9769-747B224FBB2D}" type="datetimeFigureOut">
              <a:rPr lang="sk-SK" smtClean="0"/>
              <a:t>26.6.2019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3C93B2F2-6FD3-4873-A20A-5CD5A19B8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39D06B97-D283-4EA4-85CC-BF91451F9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EB9-AD35-40ED-A15D-95DD94D0D9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03258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0BB7AA-1EF9-47D7-9585-7FEDF95C6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C3CE7935-F3D4-4ADD-8B50-EB81D40981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27B113D9-87FD-4300-A19B-058A7DD2A2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E68D87A6-6D40-414C-8621-5004C9783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DD550-5A18-49FB-9769-747B224FBB2D}" type="datetimeFigureOut">
              <a:rPr lang="sk-SK" smtClean="0"/>
              <a:t>26.6.2019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F67AE209-6F2F-4180-ABFB-14BB16B6F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C1A73479-4A2F-456F-99DC-3D0B64904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EB9-AD35-40ED-A15D-95DD94D0D9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75750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100000">
              <a:srgbClr val="FFFF00"/>
            </a:gs>
            <a:gs pos="100000">
              <a:srgbClr val="FF0000"/>
            </a:gs>
            <a:gs pos="100000">
              <a:schemeClr val="accent4">
                <a:lumMod val="89000"/>
              </a:schemeClr>
            </a:gs>
            <a:gs pos="100000">
              <a:schemeClr val="accent4">
                <a:lumMod val="75000"/>
              </a:schemeClr>
            </a:gs>
            <a:gs pos="100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BA1000D8-A21B-48ED-920A-4FF4BD08D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5C44656B-4962-42E3-A4E3-16882A9CE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292E32E-4126-460A-AC8F-FA78580703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DD550-5A18-49FB-9769-747B224FBB2D}" type="datetimeFigureOut">
              <a:rPr lang="sk-SK" smtClean="0"/>
              <a:t>26.6.2019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AE8B897-0414-4A28-A971-E94A7EA63E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9E5973D-45A2-4D77-922B-52E42AB0CA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55EB9-AD35-40ED-A15D-95DD94D0D9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10070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image" Target="../media/image2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5" Type="http://schemas.openxmlformats.org/officeDocument/2006/relationships/image" Target="../media/image19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100000">
              <a:srgbClr val="FFFF00"/>
            </a:gs>
            <a:gs pos="100000">
              <a:srgbClr val="FF0000"/>
            </a:gs>
            <a:gs pos="100000">
              <a:schemeClr val="accent4">
                <a:lumMod val="89000"/>
              </a:schemeClr>
            </a:gs>
            <a:gs pos="96000">
              <a:srgbClr val="FFFF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8C7978-A9CA-4431-8805-30F24F5E1C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5100" y="1148183"/>
            <a:ext cx="9144000" cy="2387600"/>
          </a:xfrm>
        </p:spPr>
        <p:txBody>
          <a:bodyPr>
            <a:normAutofit/>
          </a:bodyPr>
          <a:lstStyle/>
          <a:p>
            <a:r>
              <a:rPr lang="sk-SK" sz="6600" b="1" dirty="0"/>
              <a:t>MATERSKÁ ŠKOLA </a:t>
            </a:r>
            <a:br>
              <a:rPr lang="sk-SK" sz="6600" b="1" dirty="0"/>
            </a:br>
            <a:r>
              <a:rPr lang="sk-SK" sz="6600" b="1" dirty="0"/>
              <a:t>KOMJATNÁ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E945D75-8BC4-4E17-8526-3948A3A89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516017"/>
            <a:ext cx="9346164" cy="1418252"/>
          </a:xfrm>
        </p:spPr>
        <p:txBody>
          <a:bodyPr>
            <a:normAutofit/>
          </a:bodyPr>
          <a:lstStyle/>
          <a:p>
            <a:r>
              <a:rPr lang="sk-SK" sz="4800" b="1" dirty="0"/>
              <a:t>I. trieda 2018/2019</a:t>
            </a:r>
          </a:p>
          <a:p>
            <a:r>
              <a:rPr lang="sk-SK" sz="3500" b="1" dirty="0"/>
              <a:t>p. uč. Anička a Evka</a:t>
            </a:r>
          </a:p>
        </p:txBody>
      </p:sp>
    </p:spTree>
    <p:extLst>
      <p:ext uri="{BB962C8B-B14F-4D97-AF65-F5344CB8AC3E}">
        <p14:creationId xmlns:p14="http://schemas.microsoft.com/office/powerpoint/2010/main" val="2915063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376">
        <p15:prstTrans prst="curtains"/>
      </p:transition>
    </mc:Choice>
    <mc:Fallback xmlns="">
      <p:transition spd="slow" advTm="3376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97B725-88C0-4CDF-8016-6474534FB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874" y="365125"/>
            <a:ext cx="6829925" cy="2486359"/>
          </a:xfrm>
        </p:spPr>
        <p:txBody>
          <a:bodyPr>
            <a:normAutofit/>
          </a:bodyPr>
          <a:lstStyle/>
          <a:p>
            <a:r>
              <a:rPr lang="sk-SK" sz="4800" b="1" dirty="0">
                <a:latin typeface="+mn-lt"/>
              </a:rPr>
              <a:t>DOVIDENIA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026C0D0-E664-44C7-8B92-BB93A3045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6480"/>
            <a:ext cx="10515600" cy="494048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sk-SK" sz="3200" b="1" dirty="0"/>
          </a:p>
          <a:p>
            <a:pPr marL="0" indent="0" algn="ctr">
              <a:buNone/>
            </a:pPr>
            <a:endParaRPr lang="sk-SK" sz="7200" b="1" dirty="0"/>
          </a:p>
          <a:p>
            <a:pPr marL="0" indent="0" algn="ctr">
              <a:buNone/>
            </a:pPr>
            <a:endParaRPr lang="sk-SK" sz="1100" b="1" dirty="0"/>
          </a:p>
          <a:p>
            <a:pPr marL="0" indent="0" algn="ctr">
              <a:buNone/>
            </a:pPr>
            <a:endParaRPr lang="sk-SK" sz="1100" b="1" dirty="0"/>
          </a:p>
          <a:p>
            <a:pPr marL="0" indent="0" algn="ctr">
              <a:buNone/>
            </a:pPr>
            <a:endParaRPr lang="sk-SK" sz="1100" b="1" dirty="0"/>
          </a:p>
          <a:p>
            <a:pPr marL="0" indent="0" algn="ctr">
              <a:buNone/>
            </a:pPr>
            <a:endParaRPr lang="sk-SK" sz="8000" b="1" dirty="0"/>
          </a:p>
          <a:p>
            <a:pPr marL="0" indent="0" algn="ctr">
              <a:buNone/>
            </a:pPr>
            <a:r>
              <a:rPr lang="sk-SK" sz="7100" b="1" dirty="0"/>
              <a:t>ŠKOLA</a:t>
            </a:r>
          </a:p>
          <a:p>
            <a:pPr marL="0" indent="0" algn="ctr">
              <a:buNone/>
            </a:pPr>
            <a:r>
              <a:rPr lang="sk-SK" sz="7100" b="1" dirty="0"/>
              <a:t>VOLÁ</a:t>
            </a:r>
          </a:p>
        </p:txBody>
      </p:sp>
      <p:pic>
        <p:nvPicPr>
          <p:cNvPr id="4" name="Obrázok 3" descr="C:\Users\doma\Desktop\Fotky - deti MŠ\Matiasko Babic.png">
            <a:extLst>
              <a:ext uri="{FF2B5EF4-FFF2-40B4-BE49-F238E27FC236}">
                <a16:creationId xmlns:a16="http://schemas.microsoft.com/office/drawing/2014/main" id="{0CFDE12D-4319-424C-AA4E-E9D9B859AB5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4" t="12831" r="11291" b="17586"/>
          <a:stretch/>
        </p:blipFill>
        <p:spPr bwMode="auto">
          <a:xfrm>
            <a:off x="1069448" y="632010"/>
            <a:ext cx="1113927" cy="15502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ok 4" descr="C:\Users\Administrator\Desktop\Fotky na tablo - deti MŠ 2018\Babicová Júlia.png">
            <a:extLst>
              <a:ext uri="{FF2B5EF4-FFF2-40B4-BE49-F238E27FC236}">
                <a16:creationId xmlns:a16="http://schemas.microsoft.com/office/drawing/2014/main" id="{798D1BA5-9302-4D52-9742-821E023C27A0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7" t="16390" r="15931" b="16398"/>
          <a:stretch/>
        </p:blipFill>
        <p:spPr bwMode="auto">
          <a:xfrm>
            <a:off x="3056392" y="641861"/>
            <a:ext cx="1113926" cy="154038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Zástupný objekt pre obsah 3" descr="C:\Users\doma\Desktop\Fotky - deti MŠ\Bugajová Dorotka.png">
            <a:extLst>
              <a:ext uri="{FF2B5EF4-FFF2-40B4-BE49-F238E27FC236}">
                <a16:creationId xmlns:a16="http://schemas.microsoft.com/office/drawing/2014/main" id="{D56D8AD8-362D-4A42-ACAB-9592494A0ABC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9" t="17370" r="13357" b="11921"/>
          <a:stretch/>
        </p:blipFill>
        <p:spPr bwMode="auto">
          <a:xfrm>
            <a:off x="4651944" y="2163293"/>
            <a:ext cx="1095737" cy="1579789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ok 7" descr="C:\Users\doma\Desktop\Fotky - deti MŠ\Gejdoš Ľuboško 01.png">
            <a:extLst>
              <a:ext uri="{FF2B5EF4-FFF2-40B4-BE49-F238E27FC236}">
                <a16:creationId xmlns:a16="http://schemas.microsoft.com/office/drawing/2014/main" id="{5DA4222D-2097-478E-891B-5CBD8E976AB8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9" t="15321" r="18627" b="23899"/>
          <a:stretch/>
        </p:blipFill>
        <p:spPr bwMode="auto">
          <a:xfrm>
            <a:off x="8201974" y="613059"/>
            <a:ext cx="1092835" cy="155023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Zástupný objekt pre obsah 3" descr="G:\Foto MŠ Komjatná (všetky) 2018-2019 Vajzerová\Fotky na tablo - deti MŠ 2018\Gejdoš Romanko.png">
            <a:extLst>
              <a:ext uri="{FF2B5EF4-FFF2-40B4-BE49-F238E27FC236}">
                <a16:creationId xmlns:a16="http://schemas.microsoft.com/office/drawing/2014/main" id="{DB436076-9DEB-4AA5-B873-E88032D866F6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9" t="13906" r="12292" b="16421"/>
          <a:stretch/>
        </p:blipFill>
        <p:spPr bwMode="auto">
          <a:xfrm>
            <a:off x="10147953" y="588397"/>
            <a:ext cx="1066756" cy="155023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ok 9" descr="G:\Foto MŠ Komjatná (všetky) 2018-2019 Vajzerová\Fotky na tablo - deti MŠ 2018\Horváth Samko.png">
            <a:extLst>
              <a:ext uri="{FF2B5EF4-FFF2-40B4-BE49-F238E27FC236}">
                <a16:creationId xmlns:a16="http://schemas.microsoft.com/office/drawing/2014/main" id="{3A4961F8-B767-4152-92F5-D2B5A6F90438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5913" r="13933" b="15903"/>
          <a:stretch/>
        </p:blipFill>
        <p:spPr bwMode="auto">
          <a:xfrm>
            <a:off x="2725651" y="2674719"/>
            <a:ext cx="1092835" cy="1530529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ázok 10" descr="C:\Users\doma\Desktop\Fotky - deti MŠ\Hromada Filipko.png">
            <a:extLst>
              <a:ext uri="{FF2B5EF4-FFF2-40B4-BE49-F238E27FC236}">
                <a16:creationId xmlns:a16="http://schemas.microsoft.com/office/drawing/2014/main" id="{49D8B0B4-1579-4C43-AD60-C471A1822995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6" t="17381" r="16949" b="22669"/>
          <a:stretch/>
        </p:blipFill>
        <p:spPr bwMode="auto">
          <a:xfrm>
            <a:off x="3272670" y="4611628"/>
            <a:ext cx="1092835" cy="155023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Zástupný objekt pre obsah 3" descr="C:\Users\doma\Desktop\Fotky - deti MŠ\Hromadová Vivien.png">
            <a:extLst>
              <a:ext uri="{FF2B5EF4-FFF2-40B4-BE49-F238E27FC236}">
                <a16:creationId xmlns:a16="http://schemas.microsoft.com/office/drawing/2014/main" id="{3CFC5560-4C0D-4679-B3D6-76AA9B01A47E}"/>
              </a:ext>
            </a:extLst>
          </p:cNvPr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9" t="14863" r="11806" b="12703"/>
          <a:stretch/>
        </p:blipFill>
        <p:spPr bwMode="auto">
          <a:xfrm>
            <a:off x="630235" y="2674720"/>
            <a:ext cx="1161097" cy="153052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Obrázok 12" descr="G:\Foto MŠ Komjatná (všetky) 2018-2019 Vajzerová\Fotky na tablo - deti MŠ 2018\Maxim Lopeň.png">
            <a:extLst>
              <a:ext uri="{FF2B5EF4-FFF2-40B4-BE49-F238E27FC236}">
                <a16:creationId xmlns:a16="http://schemas.microsoft.com/office/drawing/2014/main" id="{BC8F23A6-9919-4360-A9BA-8BE31C2EA54D}"/>
              </a:ext>
            </a:extLst>
          </p:cNvPr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7" t="18041" r="15499" b="16288"/>
          <a:stretch/>
        </p:blipFill>
        <p:spPr bwMode="auto">
          <a:xfrm>
            <a:off x="8543054" y="2674111"/>
            <a:ext cx="1113926" cy="148833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Zástupný objekt pre obsah 3" descr="C:\Users\Administrator\Desktop\Fotky na tablo - deti MŠ 2018\Macíková Dominika.png">
            <a:extLst>
              <a:ext uri="{FF2B5EF4-FFF2-40B4-BE49-F238E27FC236}">
                <a16:creationId xmlns:a16="http://schemas.microsoft.com/office/drawing/2014/main" id="{4B26A857-F74A-4A85-AA42-1594BB905E32}"/>
              </a:ext>
            </a:extLst>
          </p:cNvPr>
          <p:cNvPicPr>
            <a:picLocks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2" t="14202" r="15473" b="15654"/>
          <a:stretch/>
        </p:blipFill>
        <p:spPr bwMode="auto">
          <a:xfrm>
            <a:off x="1237449" y="4711466"/>
            <a:ext cx="1161096" cy="146549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Obrázok 14" descr="G:\Foto MŠ Komjatná (všetky) 2018-2019 Vajzerová\Fotky na tablo - deti MŠ 2018\Polašeková Ninka.jpg">
            <a:extLst>
              <a:ext uri="{FF2B5EF4-FFF2-40B4-BE49-F238E27FC236}">
                <a16:creationId xmlns:a16="http://schemas.microsoft.com/office/drawing/2014/main" id="{8491862E-D626-466E-A5E4-28D5D14D15FB}"/>
              </a:ext>
            </a:extLst>
          </p:cNvPr>
          <p:cNvPicPr/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16" t="2366" r="14838" b="22103"/>
          <a:stretch/>
        </p:blipFill>
        <p:spPr bwMode="auto">
          <a:xfrm>
            <a:off x="7866753" y="4611629"/>
            <a:ext cx="1160197" cy="148833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Obrázok 15" descr="C:\Users\doma\Desktop\Fotky - deti MŠ\Široký Matúško.png">
            <a:extLst>
              <a:ext uri="{FF2B5EF4-FFF2-40B4-BE49-F238E27FC236}">
                <a16:creationId xmlns:a16="http://schemas.microsoft.com/office/drawing/2014/main" id="{1FE52C9A-85C7-448D-8B2B-AB649055B570}"/>
              </a:ext>
            </a:extLst>
          </p:cNvPr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2" t="16263" r="15044" b="18993"/>
          <a:stretch/>
        </p:blipFill>
        <p:spPr bwMode="auto">
          <a:xfrm>
            <a:off x="10562957" y="2648038"/>
            <a:ext cx="1092835" cy="148833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Obrázok 16" descr="C:\Users\doma\Desktop\Fotky - deti MŠ\Tichá Ninka.png">
            <a:extLst>
              <a:ext uri="{FF2B5EF4-FFF2-40B4-BE49-F238E27FC236}">
                <a16:creationId xmlns:a16="http://schemas.microsoft.com/office/drawing/2014/main" id="{0DDA04EA-44B6-42E5-BA21-AD6AFEE9AA08}"/>
              </a:ext>
            </a:extLst>
          </p:cNvPr>
          <p:cNvPicPr/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2" t="18640" r="21590" b="20120"/>
          <a:stretch/>
        </p:blipFill>
        <p:spPr bwMode="auto">
          <a:xfrm>
            <a:off x="9795624" y="4611628"/>
            <a:ext cx="1158927" cy="148833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Obrázok 17" descr="G:\Foto MŠ Komjatná (všetky) 2018-2019 Vajzerová\Fotky na tablo - deti MŠ 2018\Gallová Natálka.png">
            <a:extLst>
              <a:ext uri="{FF2B5EF4-FFF2-40B4-BE49-F238E27FC236}">
                <a16:creationId xmlns:a16="http://schemas.microsoft.com/office/drawing/2014/main" id="{F070EC5E-896E-41A5-8770-1870CC4EE5EF}"/>
              </a:ext>
            </a:extLst>
          </p:cNvPr>
          <p:cNvPicPr/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0" t="16791" r="16900" b="17198"/>
          <a:stretch/>
        </p:blipFill>
        <p:spPr bwMode="auto">
          <a:xfrm>
            <a:off x="6515900" y="2182340"/>
            <a:ext cx="1092835" cy="1579789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BlokTextu 20">
            <a:extLst>
              <a:ext uri="{FF2B5EF4-FFF2-40B4-BE49-F238E27FC236}">
                <a16:creationId xmlns:a16="http://schemas.microsoft.com/office/drawing/2014/main" id="{54D6F2B0-B2FB-4902-A8EB-0ED4F5C026AF}"/>
              </a:ext>
            </a:extLst>
          </p:cNvPr>
          <p:cNvSpPr txBox="1"/>
          <p:nvPr/>
        </p:nvSpPr>
        <p:spPr>
          <a:xfrm>
            <a:off x="5023462" y="398006"/>
            <a:ext cx="2088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/>
              <a:t>2018/2019</a:t>
            </a:r>
          </a:p>
        </p:txBody>
      </p:sp>
    </p:spTree>
    <p:extLst>
      <p:ext uri="{BB962C8B-B14F-4D97-AF65-F5344CB8AC3E}">
        <p14:creationId xmlns:p14="http://schemas.microsoft.com/office/powerpoint/2010/main" val="3126807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311A89-8FC5-4D3A-A392-758A32023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806" y="365125"/>
            <a:ext cx="9717993" cy="1347561"/>
          </a:xfrm>
        </p:spPr>
        <p:txBody>
          <a:bodyPr>
            <a:noAutofit/>
          </a:bodyPr>
          <a:lstStyle/>
          <a:p>
            <a:r>
              <a:rPr lang="sk-SK" dirty="0"/>
              <a:t>        </a:t>
            </a:r>
            <a:br>
              <a:rPr lang="sk-SK" dirty="0"/>
            </a:br>
            <a:br>
              <a:rPr lang="sk-SK" dirty="0"/>
            </a:br>
            <a:r>
              <a:rPr lang="sk-SK" sz="3600" b="1" dirty="0">
                <a:latin typeface="+mn-lt"/>
              </a:rPr>
              <a:t>NIKOLKA  </a:t>
            </a:r>
            <a:endParaRPr lang="sk-SK" sz="3600" b="1" dirty="0"/>
          </a:p>
        </p:txBody>
      </p:sp>
      <p:pic>
        <p:nvPicPr>
          <p:cNvPr id="5" name="Zástupný objekt pre obsah 4" descr="C:\Users\doma\Desktop\Fotky - deti MŠ\Adamčíková Nikolka.png">
            <a:extLst>
              <a:ext uri="{FF2B5EF4-FFF2-40B4-BE49-F238E27FC236}">
                <a16:creationId xmlns:a16="http://schemas.microsoft.com/office/drawing/2014/main" id="{35259B0F-05DC-4935-A51E-A4AC2C027654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3" t="17423" r="16038" b="16015"/>
          <a:stretch/>
        </p:blipFill>
        <p:spPr bwMode="auto">
          <a:xfrm>
            <a:off x="1635806" y="2318739"/>
            <a:ext cx="2171248" cy="3242319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ok 5" descr="C:\Users\doma\Desktop\Fotky - deti MŠ\Matiasko Babic.png">
            <a:extLst>
              <a:ext uri="{FF2B5EF4-FFF2-40B4-BE49-F238E27FC236}">
                <a16:creationId xmlns:a16="http://schemas.microsoft.com/office/drawing/2014/main" id="{0F3E59B3-9B19-403B-A2C0-366F93CC4DF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4" t="12831" r="11291" b="17586"/>
          <a:stretch/>
        </p:blipFill>
        <p:spPr bwMode="auto">
          <a:xfrm>
            <a:off x="5112702" y="1320355"/>
            <a:ext cx="2169795" cy="323151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ok 6" descr="C:\Users\Administrator\Desktop\Fotky na tablo - deti MŠ 2018\Babicová Júlia.png">
            <a:extLst>
              <a:ext uri="{FF2B5EF4-FFF2-40B4-BE49-F238E27FC236}">
                <a16:creationId xmlns:a16="http://schemas.microsoft.com/office/drawing/2014/main" id="{AB4EA088-2277-4DC6-8C57-D5851736FFDF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7" t="16390" r="15931" b="16398"/>
          <a:stretch/>
        </p:blipFill>
        <p:spPr bwMode="auto">
          <a:xfrm>
            <a:off x="8607647" y="2376964"/>
            <a:ext cx="2190750" cy="326771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99DCAB60-D41D-44D1-B491-2CBE15D4B011}"/>
              </a:ext>
            </a:extLst>
          </p:cNvPr>
          <p:cNvSpPr txBox="1"/>
          <p:nvPr/>
        </p:nvSpPr>
        <p:spPr>
          <a:xfrm>
            <a:off x="8746444" y="1261273"/>
            <a:ext cx="2525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/>
              <a:t>JULKA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A9495DE4-9987-4269-B921-D079324A7B1C}"/>
              </a:ext>
            </a:extLst>
          </p:cNvPr>
          <p:cNvSpPr txBox="1"/>
          <p:nvPr/>
        </p:nvSpPr>
        <p:spPr>
          <a:xfrm>
            <a:off x="5011103" y="4891314"/>
            <a:ext cx="2763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/>
              <a:t>MATIASKO</a:t>
            </a:r>
          </a:p>
        </p:txBody>
      </p:sp>
    </p:spTree>
    <p:extLst>
      <p:ext uri="{BB962C8B-B14F-4D97-AF65-F5344CB8AC3E}">
        <p14:creationId xmlns:p14="http://schemas.microsoft.com/office/powerpoint/2010/main" val="1694735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2CB85E-619F-426D-810C-36AF8750F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863" y="859527"/>
            <a:ext cx="10643937" cy="819831"/>
          </a:xfrm>
        </p:spPr>
        <p:txBody>
          <a:bodyPr>
            <a:normAutofit/>
          </a:bodyPr>
          <a:lstStyle/>
          <a:p>
            <a:pPr algn="ctr"/>
            <a:r>
              <a:rPr lang="sk-SK" sz="3200" dirty="0">
                <a:latin typeface="+mn-lt"/>
              </a:rPr>
              <a:t>I. trieda MŠ</a:t>
            </a:r>
          </a:p>
        </p:txBody>
      </p:sp>
      <p:pic>
        <p:nvPicPr>
          <p:cNvPr id="4" name="Zástupný objekt pre obsah 3" descr="C:\Users\doma\Desktop\Fotky - deti MŠ\Bugajová Dorotka.png">
            <a:extLst>
              <a:ext uri="{FF2B5EF4-FFF2-40B4-BE49-F238E27FC236}">
                <a16:creationId xmlns:a16="http://schemas.microsoft.com/office/drawing/2014/main" id="{73F650C0-8DA1-47EF-A4BE-D5436D6B58BE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9" t="17370" r="13357" b="11921"/>
          <a:stretch/>
        </p:blipFill>
        <p:spPr bwMode="auto">
          <a:xfrm>
            <a:off x="1433156" y="1335779"/>
            <a:ext cx="2239538" cy="336673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ok 4" descr="G:\Foto MŠ Komjatná (všetky) 2018-2019 Vajzerová\Fotky na tablo - deti MŠ 2018\Gallová Natálka.png">
            <a:extLst>
              <a:ext uri="{FF2B5EF4-FFF2-40B4-BE49-F238E27FC236}">
                <a16:creationId xmlns:a16="http://schemas.microsoft.com/office/drawing/2014/main" id="{CE034753-009C-4DFF-8F7E-1AEE799FFB7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0" t="16791" r="16900" b="17198"/>
          <a:stretch/>
        </p:blipFill>
        <p:spPr bwMode="auto">
          <a:xfrm>
            <a:off x="5104765" y="2526892"/>
            <a:ext cx="2185670" cy="325564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ok 5" descr="C:\Users\doma\Desktop\Fotky - deti MŠ\Gejdoš Ľuboško 01.png">
            <a:extLst>
              <a:ext uri="{FF2B5EF4-FFF2-40B4-BE49-F238E27FC236}">
                <a16:creationId xmlns:a16="http://schemas.microsoft.com/office/drawing/2014/main" id="{9B6303D9-A99E-4C98-A688-9FF5BCE5A0C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9" t="15321" r="18627" b="23899"/>
          <a:stretch/>
        </p:blipFill>
        <p:spPr bwMode="auto">
          <a:xfrm>
            <a:off x="8795172" y="1402118"/>
            <a:ext cx="2183130" cy="323405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5D666978-0898-4F41-898F-C7A4EA79C1B4}"/>
              </a:ext>
            </a:extLst>
          </p:cNvPr>
          <p:cNvSpPr txBox="1"/>
          <p:nvPr/>
        </p:nvSpPr>
        <p:spPr>
          <a:xfrm>
            <a:off x="5104765" y="1799771"/>
            <a:ext cx="2584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/>
              <a:t>NATÁLKA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594CDCEC-37EC-4C83-8B80-8A9F4A45CF06}"/>
              </a:ext>
            </a:extLst>
          </p:cNvPr>
          <p:cNvSpPr txBox="1"/>
          <p:nvPr/>
        </p:nvSpPr>
        <p:spPr>
          <a:xfrm>
            <a:off x="8882743" y="5315841"/>
            <a:ext cx="3136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/>
              <a:t>ĽUBOŠKO</a:t>
            </a:r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E2A79D75-00DC-4080-B912-014951A91F13}"/>
              </a:ext>
            </a:extLst>
          </p:cNvPr>
          <p:cNvSpPr/>
          <p:nvPr/>
        </p:nvSpPr>
        <p:spPr>
          <a:xfrm>
            <a:off x="1422524" y="5315841"/>
            <a:ext cx="25253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600" b="1" dirty="0"/>
              <a:t> DOROTKA</a:t>
            </a:r>
          </a:p>
        </p:txBody>
      </p:sp>
    </p:spTree>
    <p:extLst>
      <p:ext uri="{BB962C8B-B14F-4D97-AF65-F5344CB8AC3E}">
        <p14:creationId xmlns:p14="http://schemas.microsoft.com/office/powerpoint/2010/main" val="2142071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336ECF-6DBD-4019-8620-6059FCF81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2788" y="365125"/>
            <a:ext cx="6481011" cy="1325563"/>
          </a:xfrm>
        </p:spPr>
        <p:txBody>
          <a:bodyPr>
            <a:normAutofit/>
          </a:bodyPr>
          <a:lstStyle/>
          <a:p>
            <a:r>
              <a:rPr lang="sk-SK" sz="3200" dirty="0">
                <a:latin typeface="+mn-lt"/>
              </a:rPr>
              <a:t>I. trieda MŠ</a:t>
            </a:r>
          </a:p>
        </p:txBody>
      </p:sp>
      <p:pic>
        <p:nvPicPr>
          <p:cNvPr id="4" name="Zástupný objekt pre obsah 3" descr="G:\Foto MŠ Komjatná (všetky) 2018-2019 Vajzerová\Fotky na tablo - deti MŠ 2018\Gejdoš Romanko.png">
            <a:extLst>
              <a:ext uri="{FF2B5EF4-FFF2-40B4-BE49-F238E27FC236}">
                <a16:creationId xmlns:a16="http://schemas.microsoft.com/office/drawing/2014/main" id="{C448CA09-9CE4-42F3-8AF8-3940760C04A9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9" t="13906" r="12292" b="16421"/>
          <a:stretch/>
        </p:blipFill>
        <p:spPr bwMode="auto">
          <a:xfrm>
            <a:off x="1261066" y="743744"/>
            <a:ext cx="2238553" cy="336837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ok 4" descr="G:\Foto MŠ Komjatná (všetky) 2018-2019 Vajzerová\Fotky na tablo - deti MŠ 2018\Horváth Samko.png">
            <a:extLst>
              <a:ext uri="{FF2B5EF4-FFF2-40B4-BE49-F238E27FC236}">
                <a16:creationId xmlns:a16="http://schemas.microsoft.com/office/drawing/2014/main" id="{587ABC28-B33C-4649-8D9C-B9AB01973041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5913" r="13933" b="15903"/>
          <a:stretch/>
        </p:blipFill>
        <p:spPr bwMode="auto">
          <a:xfrm>
            <a:off x="4974499" y="1545545"/>
            <a:ext cx="2170430" cy="325755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ok 5" descr="C:\Users\doma\Desktop\Fotky - deti MŠ\Hromada Filipko.png">
            <a:extLst>
              <a:ext uri="{FF2B5EF4-FFF2-40B4-BE49-F238E27FC236}">
                <a16:creationId xmlns:a16="http://schemas.microsoft.com/office/drawing/2014/main" id="{913F7852-2A4E-40AA-9071-157FA617C691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6" t="17381" r="16949" b="22669"/>
          <a:stretch/>
        </p:blipFill>
        <p:spPr bwMode="auto">
          <a:xfrm>
            <a:off x="8632510" y="2311838"/>
            <a:ext cx="2183130" cy="324802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01E566E9-8092-40C0-9495-87000A251544}"/>
              </a:ext>
            </a:extLst>
          </p:cNvPr>
          <p:cNvSpPr txBox="1"/>
          <p:nvPr/>
        </p:nvSpPr>
        <p:spPr>
          <a:xfrm>
            <a:off x="1261067" y="4267201"/>
            <a:ext cx="2904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/>
              <a:t>ROMANKO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7CE2BD49-E5F9-4569-9002-1B519A408202}"/>
              </a:ext>
            </a:extLst>
          </p:cNvPr>
          <p:cNvSpPr txBox="1"/>
          <p:nvPr/>
        </p:nvSpPr>
        <p:spPr>
          <a:xfrm>
            <a:off x="5293239" y="4913532"/>
            <a:ext cx="2170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/>
              <a:t>SAMKO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53FFA26A-B63D-4CF5-B1CB-70F1368E85B0}"/>
              </a:ext>
            </a:extLst>
          </p:cNvPr>
          <p:cNvSpPr txBox="1"/>
          <p:nvPr/>
        </p:nvSpPr>
        <p:spPr>
          <a:xfrm>
            <a:off x="8926287" y="5747657"/>
            <a:ext cx="2670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/>
              <a:t>FILIPKO</a:t>
            </a:r>
          </a:p>
        </p:txBody>
      </p:sp>
    </p:spTree>
    <p:extLst>
      <p:ext uri="{BB962C8B-B14F-4D97-AF65-F5344CB8AC3E}">
        <p14:creationId xmlns:p14="http://schemas.microsoft.com/office/powerpoint/2010/main" val="681019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41DEE2-AE4D-48EA-9655-2B591456F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307" y="365125"/>
            <a:ext cx="6353492" cy="1325563"/>
          </a:xfrm>
        </p:spPr>
        <p:txBody>
          <a:bodyPr>
            <a:normAutofit/>
          </a:bodyPr>
          <a:lstStyle/>
          <a:p>
            <a:r>
              <a:rPr lang="sk-SK" sz="2800" dirty="0">
                <a:latin typeface="+mn-lt"/>
              </a:rPr>
              <a:t>I. trieda MŠ</a:t>
            </a:r>
          </a:p>
        </p:txBody>
      </p:sp>
      <p:pic>
        <p:nvPicPr>
          <p:cNvPr id="4" name="Zástupný objekt pre obsah 3" descr="C:\Users\doma\Desktop\Fotky - deti MŠ\Hromadová Vivien.png">
            <a:extLst>
              <a:ext uri="{FF2B5EF4-FFF2-40B4-BE49-F238E27FC236}">
                <a16:creationId xmlns:a16="http://schemas.microsoft.com/office/drawing/2014/main" id="{7AD099F4-DCC2-4049-A1E1-E188868125F6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9" t="14863" r="11806" b="12703"/>
          <a:stretch/>
        </p:blipFill>
        <p:spPr bwMode="auto">
          <a:xfrm>
            <a:off x="1253084" y="1246346"/>
            <a:ext cx="2328366" cy="34488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ok 4" descr="F:\ANIČKA - všetko (aj fotky)\FOTO - úplne všetky fotky (aj naše detičky)\MŠ Komjatná - rok 2019  (aj Luboško)\Fotky na tablo - deti MŠ 2018\IMG_20190109_153536.jpg">
            <a:extLst>
              <a:ext uri="{FF2B5EF4-FFF2-40B4-BE49-F238E27FC236}">
                <a16:creationId xmlns:a16="http://schemas.microsoft.com/office/drawing/2014/main" id="{CE16414F-492A-4C0E-8E9A-FCC0AC0BE6BA}"/>
              </a:ext>
            </a:extLst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4" t="4270" r="20822" b="25767"/>
          <a:stretch/>
        </p:blipFill>
        <p:spPr bwMode="auto">
          <a:xfrm>
            <a:off x="5000307" y="1456711"/>
            <a:ext cx="2191385" cy="32385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ok 5" descr="G:\Foto MŠ Komjatná (všetky) 2018-2019 Vajzerová\Fotky na tablo - deti MŠ 2018\Maxim Lopeň.png">
            <a:extLst>
              <a:ext uri="{FF2B5EF4-FFF2-40B4-BE49-F238E27FC236}">
                <a16:creationId xmlns:a16="http://schemas.microsoft.com/office/drawing/2014/main" id="{BFBBE6D8-5551-48C3-B12E-721E44075676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7" t="18041" r="15499" b="16288"/>
          <a:stretch/>
        </p:blipFill>
        <p:spPr bwMode="auto">
          <a:xfrm>
            <a:off x="8610552" y="1456711"/>
            <a:ext cx="2193925" cy="324294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21715807-0116-4989-8887-9DB48FB67E7E}"/>
              </a:ext>
            </a:extLst>
          </p:cNvPr>
          <p:cNvSpPr txBox="1"/>
          <p:nvPr/>
        </p:nvSpPr>
        <p:spPr>
          <a:xfrm>
            <a:off x="1465942" y="4876800"/>
            <a:ext cx="3358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/>
              <a:t>VIVIENKA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17992182-0A6F-4C88-938A-4C041674FE98}"/>
              </a:ext>
            </a:extLst>
          </p:cNvPr>
          <p:cNvSpPr txBox="1"/>
          <p:nvPr/>
        </p:nvSpPr>
        <p:spPr>
          <a:xfrm>
            <a:off x="5167087" y="4876800"/>
            <a:ext cx="3135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/>
              <a:t>ADAMKO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E4EF840D-3967-48E8-B0CA-C066BF7F838D}"/>
              </a:ext>
            </a:extLst>
          </p:cNvPr>
          <p:cNvSpPr txBox="1"/>
          <p:nvPr/>
        </p:nvSpPr>
        <p:spPr>
          <a:xfrm>
            <a:off x="8644435" y="4876801"/>
            <a:ext cx="3306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/>
              <a:t>MAXIMKO</a:t>
            </a:r>
          </a:p>
        </p:txBody>
      </p:sp>
    </p:spTree>
    <p:extLst>
      <p:ext uri="{BB962C8B-B14F-4D97-AF65-F5344CB8AC3E}">
        <p14:creationId xmlns:p14="http://schemas.microsoft.com/office/powerpoint/2010/main" val="1872474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316C65-318E-4E5B-A654-7A8C7E9B1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315" y="406857"/>
            <a:ext cx="10090483" cy="1325563"/>
          </a:xfrm>
        </p:spPr>
        <p:txBody>
          <a:bodyPr>
            <a:normAutofit/>
          </a:bodyPr>
          <a:lstStyle/>
          <a:p>
            <a:r>
              <a:rPr lang="sk-SK" sz="3200" dirty="0">
                <a:latin typeface="+mn-lt"/>
              </a:rPr>
              <a:t>I. trieda MŠ</a:t>
            </a:r>
          </a:p>
        </p:txBody>
      </p:sp>
      <p:pic>
        <p:nvPicPr>
          <p:cNvPr id="4" name="Zástupný objekt pre obsah 3" descr="C:\Users\Administrator\Desktop\Fotky na tablo - deti MŠ 2018\Macíková Dominika.png">
            <a:extLst>
              <a:ext uri="{FF2B5EF4-FFF2-40B4-BE49-F238E27FC236}">
                <a16:creationId xmlns:a16="http://schemas.microsoft.com/office/drawing/2014/main" id="{5D6921B5-C571-48D6-B560-FFAD5A934298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2" t="14202" r="15473" b="15654"/>
          <a:stretch/>
        </p:blipFill>
        <p:spPr bwMode="auto">
          <a:xfrm>
            <a:off x="1472792" y="2696827"/>
            <a:ext cx="2224156" cy="330561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ok 4" descr="C:\Users\doma\Desktop\Fotky - deti MŠ\Planý Šimonko.png">
            <a:extLst>
              <a:ext uri="{FF2B5EF4-FFF2-40B4-BE49-F238E27FC236}">
                <a16:creationId xmlns:a16="http://schemas.microsoft.com/office/drawing/2014/main" id="{E041B3AA-5196-4438-B34F-BFE5ABCD963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9" t="14748" r="16105" b="18338"/>
          <a:stretch/>
        </p:blipFill>
        <p:spPr bwMode="auto">
          <a:xfrm>
            <a:off x="5011102" y="1069639"/>
            <a:ext cx="2169795" cy="325437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ok 5" descr="G:\Foto MŠ Komjatná (všetky) 2018-2019 Vajzerová\Fotky na tablo - deti MŠ 2018\Polašeková Ninka.jpg">
            <a:extLst>
              <a:ext uri="{FF2B5EF4-FFF2-40B4-BE49-F238E27FC236}">
                <a16:creationId xmlns:a16="http://schemas.microsoft.com/office/drawing/2014/main" id="{2BA2C9BF-9AB3-4F78-B691-930AF22951AF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16" t="2366" r="14838" b="22103"/>
          <a:stretch/>
        </p:blipFill>
        <p:spPr bwMode="auto">
          <a:xfrm>
            <a:off x="8758963" y="2732194"/>
            <a:ext cx="2163445" cy="327025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D77BDB5D-CB7E-4345-9ED0-FC1634C4A0ED}"/>
              </a:ext>
            </a:extLst>
          </p:cNvPr>
          <p:cNvSpPr txBox="1"/>
          <p:nvPr/>
        </p:nvSpPr>
        <p:spPr>
          <a:xfrm>
            <a:off x="1472792" y="1973943"/>
            <a:ext cx="22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dirty="0"/>
              <a:t>DOMINIKA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FC6F72FA-4DF2-4AF9-AFF0-46B646B6338C}"/>
              </a:ext>
            </a:extLst>
          </p:cNvPr>
          <p:cNvSpPr txBox="1"/>
          <p:nvPr/>
        </p:nvSpPr>
        <p:spPr>
          <a:xfrm>
            <a:off x="5138057" y="4615543"/>
            <a:ext cx="305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/>
              <a:t>ŠIMONKO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66784891-A297-4954-A4C2-D1769611CFE4}"/>
              </a:ext>
            </a:extLst>
          </p:cNvPr>
          <p:cNvSpPr txBox="1"/>
          <p:nvPr/>
        </p:nvSpPr>
        <p:spPr>
          <a:xfrm>
            <a:off x="8998857" y="1973943"/>
            <a:ext cx="2031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/>
              <a:t>NINKA</a:t>
            </a:r>
          </a:p>
        </p:txBody>
      </p:sp>
    </p:spTree>
    <p:extLst>
      <p:ext uri="{BB962C8B-B14F-4D97-AF65-F5344CB8AC3E}">
        <p14:creationId xmlns:p14="http://schemas.microsoft.com/office/powerpoint/2010/main" val="825579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5D0854-76B6-4C24-AD76-4C761A7F9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59" y="179185"/>
            <a:ext cx="10515600" cy="1325563"/>
          </a:xfrm>
        </p:spPr>
        <p:txBody>
          <a:bodyPr>
            <a:normAutofit/>
          </a:bodyPr>
          <a:lstStyle/>
          <a:p>
            <a:r>
              <a:rPr lang="sk-SK" sz="3200" dirty="0">
                <a:latin typeface="+mn-lt"/>
              </a:rPr>
              <a:t>I. trieda MŠ</a:t>
            </a:r>
          </a:p>
        </p:txBody>
      </p:sp>
      <p:pic>
        <p:nvPicPr>
          <p:cNvPr id="4" name="Obrázok 3" descr="G:\Foto MŠ Komjatná (všetky) 2018-2019 Vajzerová\Fotky na tablo - deti MŠ 2018\IMG_20181218_105651.jpg">
            <a:extLst>
              <a:ext uri="{FF2B5EF4-FFF2-40B4-BE49-F238E27FC236}">
                <a16:creationId xmlns:a16="http://schemas.microsoft.com/office/drawing/2014/main" id="{2F153EA7-B0A2-41ED-A47F-1C3A381B24E8}"/>
              </a:ext>
            </a:extLst>
          </p:cNvPr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20" t="6345" r="15379" b="16316"/>
          <a:stretch/>
        </p:blipFill>
        <p:spPr bwMode="auto">
          <a:xfrm>
            <a:off x="1143985" y="1861109"/>
            <a:ext cx="2162810" cy="283250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Zástupný objekt pre obsah 4" descr="C:\Users\doma\Desktop\Fotky - deti MŠ\Sken_20181210 (2).png">
            <a:extLst>
              <a:ext uri="{FF2B5EF4-FFF2-40B4-BE49-F238E27FC236}">
                <a16:creationId xmlns:a16="http://schemas.microsoft.com/office/drawing/2014/main" id="{88DB71D5-D04A-4F70-A4D9-B445EDEA3C3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5" t="17814" r="18200" b="21480"/>
          <a:stretch/>
        </p:blipFill>
        <p:spPr bwMode="auto">
          <a:xfrm>
            <a:off x="8458224" y="1725447"/>
            <a:ext cx="2029235" cy="2968169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075F0C4F-2FF2-428C-A121-E0A67CA235BD}"/>
              </a:ext>
            </a:extLst>
          </p:cNvPr>
          <p:cNvSpPr txBox="1"/>
          <p:nvPr/>
        </p:nvSpPr>
        <p:spPr>
          <a:xfrm>
            <a:off x="1192111" y="4908883"/>
            <a:ext cx="6356352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/>
              <a:t>MARTINKO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84BBABB4-ABD0-402D-BB25-2586F82E9D73}"/>
              </a:ext>
            </a:extLst>
          </p:cNvPr>
          <p:cNvSpPr txBox="1"/>
          <p:nvPr/>
        </p:nvSpPr>
        <p:spPr>
          <a:xfrm>
            <a:off x="8413950" y="4908883"/>
            <a:ext cx="4147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/>
              <a:t>DÁVIDKO</a:t>
            </a:r>
          </a:p>
        </p:txBody>
      </p:sp>
      <p:pic>
        <p:nvPicPr>
          <p:cNvPr id="12" name="Zástupný objekt pre obsah 4">
            <a:extLst>
              <a:ext uri="{FF2B5EF4-FFF2-40B4-BE49-F238E27FC236}">
                <a16:creationId xmlns:a16="http://schemas.microsoft.com/office/drawing/2014/main" id="{4DDDCB4F-8E15-413C-B88D-45068B973C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458" y="1218394"/>
            <a:ext cx="2317703" cy="31466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B017F43C-DA3E-4548-9EAF-CA97E6BD730C}"/>
              </a:ext>
            </a:extLst>
          </p:cNvPr>
          <p:cNvSpPr txBox="1"/>
          <p:nvPr/>
        </p:nvSpPr>
        <p:spPr>
          <a:xfrm>
            <a:off x="4776537" y="4528459"/>
            <a:ext cx="306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/>
              <a:t>ŠIMONKO</a:t>
            </a:r>
          </a:p>
        </p:txBody>
      </p:sp>
    </p:spTree>
    <p:extLst>
      <p:ext uri="{BB962C8B-B14F-4D97-AF65-F5344CB8AC3E}">
        <p14:creationId xmlns:p14="http://schemas.microsoft.com/office/powerpoint/2010/main" val="2588982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DCB604-39B7-43AD-B275-90A0175B9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9475" y="5153976"/>
            <a:ext cx="8554326" cy="646331"/>
          </a:xfrm>
        </p:spPr>
        <p:txBody>
          <a:bodyPr>
            <a:normAutofit/>
          </a:bodyPr>
          <a:lstStyle/>
          <a:p>
            <a:r>
              <a:rPr lang="sk-SK" sz="3600" b="1" dirty="0">
                <a:latin typeface="+mn-lt"/>
              </a:rPr>
              <a:t>MATÚŠKO</a:t>
            </a:r>
          </a:p>
        </p:txBody>
      </p:sp>
      <p:pic>
        <p:nvPicPr>
          <p:cNvPr id="6" name="Obrázok 5" descr="C:\Users\doma\Desktop\Fotky - deti MŠ\Tichá Ninka.png">
            <a:extLst>
              <a:ext uri="{FF2B5EF4-FFF2-40B4-BE49-F238E27FC236}">
                <a16:creationId xmlns:a16="http://schemas.microsoft.com/office/drawing/2014/main" id="{DCA6B3FE-70A5-4548-8EF8-2BDD01FBE30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2" t="18640" r="21590" b="20120"/>
          <a:stretch/>
        </p:blipFill>
        <p:spPr bwMode="auto">
          <a:xfrm>
            <a:off x="7053112" y="1798637"/>
            <a:ext cx="2183130" cy="324739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ok 6" descr="C:\Users\doma\Desktop\Fotky - deti MŠ\Široký Matúško.png">
            <a:extLst>
              <a:ext uri="{FF2B5EF4-FFF2-40B4-BE49-F238E27FC236}">
                <a16:creationId xmlns:a16="http://schemas.microsoft.com/office/drawing/2014/main" id="{36B428C5-9D9C-4E1C-933D-A3891ED1058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2" t="16263" r="15044" b="18993"/>
          <a:stretch/>
        </p:blipFill>
        <p:spPr bwMode="auto">
          <a:xfrm>
            <a:off x="2799474" y="1811972"/>
            <a:ext cx="2183130" cy="323405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Zástupný objekt pre obsah 7">
            <a:extLst>
              <a:ext uri="{FF2B5EF4-FFF2-40B4-BE49-F238E27FC236}">
                <a16:creationId xmlns:a16="http://schemas.microsoft.com/office/drawing/2014/main" id="{17485A49-106C-4D61-95B0-536BB4BFB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075" y="934972"/>
            <a:ext cx="11121190" cy="1194617"/>
          </a:xfrm>
        </p:spPr>
        <p:txBody>
          <a:bodyPr/>
          <a:lstStyle/>
          <a:p>
            <a:pPr marL="0" indent="0" algn="ctr">
              <a:buNone/>
            </a:pPr>
            <a:r>
              <a:rPr lang="sk-SK" dirty="0"/>
              <a:t>I. trieda MŠ</a:t>
            </a: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9CABBC90-4033-4B5B-8B03-CF1EB1F0B892}"/>
              </a:ext>
            </a:extLst>
          </p:cNvPr>
          <p:cNvSpPr txBox="1"/>
          <p:nvPr/>
        </p:nvSpPr>
        <p:spPr>
          <a:xfrm>
            <a:off x="7471611" y="5153977"/>
            <a:ext cx="2485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/>
              <a:t>NINKA</a:t>
            </a:r>
          </a:p>
        </p:txBody>
      </p:sp>
    </p:spTree>
    <p:extLst>
      <p:ext uri="{BB962C8B-B14F-4D97-AF65-F5344CB8AC3E}">
        <p14:creationId xmlns:p14="http://schemas.microsoft.com/office/powerpoint/2010/main" val="2543801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CF2463-FCB6-48E6-9036-BBD2308FF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4105" y="365125"/>
            <a:ext cx="9340516" cy="1030537"/>
          </a:xfrm>
        </p:spPr>
        <p:txBody>
          <a:bodyPr/>
          <a:lstStyle/>
          <a:p>
            <a:endParaRPr lang="sk-SK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157DFE20-73D1-4955-80D2-E37F58C313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379" y="243134"/>
            <a:ext cx="9793706" cy="6371732"/>
          </a:xfrm>
        </p:spPr>
      </p:pic>
    </p:spTree>
    <p:extLst>
      <p:ext uri="{BB962C8B-B14F-4D97-AF65-F5344CB8AC3E}">
        <p14:creationId xmlns:p14="http://schemas.microsoft.com/office/powerpoint/2010/main" val="108619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62</Words>
  <Application>Microsoft Office PowerPoint</Application>
  <PresentationFormat>Širokouhlá</PresentationFormat>
  <Paragraphs>39</Paragraphs>
  <Slides>10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Motív balíka Office</vt:lpstr>
      <vt:lpstr>MATERSKÁ ŠKOLA  KOMJATNÁ</vt:lpstr>
      <vt:lpstr>          NIKOLKA  </vt:lpstr>
      <vt:lpstr>I. trieda MŠ</vt:lpstr>
      <vt:lpstr>I. trieda MŠ</vt:lpstr>
      <vt:lpstr>I. trieda MŠ</vt:lpstr>
      <vt:lpstr>I. trieda MŠ</vt:lpstr>
      <vt:lpstr>I. trieda MŠ</vt:lpstr>
      <vt:lpstr>MATÚŠKO</vt:lpstr>
      <vt:lpstr>Prezentácia programu PowerPoint</vt:lpstr>
      <vt:lpstr>DOVIDENIA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MATERSKÁ ŠKOLA  KOMJATNÁ</dc:title>
  <dc:creator>skuta</dc:creator>
  <cp:lastModifiedBy>skuta</cp:lastModifiedBy>
  <cp:revision>21</cp:revision>
  <dcterms:created xsi:type="dcterms:W3CDTF">2019-06-22T20:10:00Z</dcterms:created>
  <dcterms:modified xsi:type="dcterms:W3CDTF">2019-06-26T15:41:45Z</dcterms:modified>
</cp:coreProperties>
</file>