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5F89F-8EA7-4F97-BB60-96224D3882BB}" type="datetimeFigureOut">
              <a:rPr lang="sk-SK" smtClean="0"/>
              <a:t>8. 7. 2016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EC4D1-2F41-4A5F-B358-A03B374CF83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38173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5F89F-8EA7-4F97-BB60-96224D3882BB}" type="datetimeFigureOut">
              <a:rPr lang="sk-SK" smtClean="0"/>
              <a:t>8. 7. 2016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EC4D1-2F41-4A5F-B358-A03B374CF83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48188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5F89F-8EA7-4F97-BB60-96224D3882BB}" type="datetimeFigureOut">
              <a:rPr lang="sk-SK" smtClean="0"/>
              <a:t>8. 7. 2016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EC4D1-2F41-4A5F-B358-A03B374CF83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92667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5F89F-8EA7-4F97-BB60-96224D3882BB}" type="datetimeFigureOut">
              <a:rPr lang="sk-SK" smtClean="0"/>
              <a:t>8. 7. 2016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EC4D1-2F41-4A5F-B358-A03B374CF83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98830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5F89F-8EA7-4F97-BB60-96224D3882BB}" type="datetimeFigureOut">
              <a:rPr lang="sk-SK" smtClean="0"/>
              <a:t>8. 7. 2016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EC4D1-2F41-4A5F-B358-A03B374CF83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78134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5F89F-8EA7-4F97-BB60-96224D3882BB}" type="datetimeFigureOut">
              <a:rPr lang="sk-SK" smtClean="0"/>
              <a:t>8. 7. 2016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EC4D1-2F41-4A5F-B358-A03B374CF83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64059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5F89F-8EA7-4F97-BB60-96224D3882BB}" type="datetimeFigureOut">
              <a:rPr lang="sk-SK" smtClean="0"/>
              <a:t>8. 7. 2016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EC4D1-2F41-4A5F-B358-A03B374CF83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36850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5F89F-8EA7-4F97-BB60-96224D3882BB}" type="datetimeFigureOut">
              <a:rPr lang="sk-SK" smtClean="0"/>
              <a:t>8. 7. 2016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EC4D1-2F41-4A5F-B358-A03B374CF83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38013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5F89F-8EA7-4F97-BB60-96224D3882BB}" type="datetimeFigureOut">
              <a:rPr lang="sk-SK" smtClean="0"/>
              <a:t>8. 7. 2016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EC4D1-2F41-4A5F-B358-A03B374CF83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68636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5F89F-8EA7-4F97-BB60-96224D3882BB}" type="datetimeFigureOut">
              <a:rPr lang="sk-SK" smtClean="0"/>
              <a:t>8. 7. 2016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EC4D1-2F41-4A5F-B358-A03B374CF83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35272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5F89F-8EA7-4F97-BB60-96224D3882BB}" type="datetimeFigureOut">
              <a:rPr lang="sk-SK" smtClean="0"/>
              <a:t>8. 7. 2016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EC4D1-2F41-4A5F-B358-A03B374CF83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04093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5F89F-8EA7-4F97-BB60-96224D3882BB}" type="datetimeFigureOut">
              <a:rPr lang="sk-SK" smtClean="0"/>
              <a:t>8. 7. 2016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EC4D1-2F41-4A5F-B358-A03B374CF83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16564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Klasicizmus (17.-18. storočie)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Vo svetovej literatúre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46115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Spoločenská situácia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Významné postavenie nadobúda spoločenská vrstva meštianstva, dochádza k rozvoju priemyselného podnikania</a:t>
            </a:r>
          </a:p>
          <a:p>
            <a:r>
              <a:rPr lang="sk-SK" dirty="0" smtClean="0"/>
              <a:t>Vzniká a vrcholí na francúzskom dvore </a:t>
            </a: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vo Versailles za vlády Ľudovíta XIV., odtiaľ sa         </a:t>
            </a: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rozšíril do celej Európy ako umenie, ktoré sa    </a:t>
            </a: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prispôsobuje potrebám a vkusu dvornej    spoločnosti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52204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Charakteristika klasicistickej literatúry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dirty="0" smtClean="0"/>
              <a:t>Vzniká vo Francúzsku v 17. storočí</a:t>
            </a:r>
          </a:p>
          <a:p>
            <a:r>
              <a:rPr lang="sk-SK" dirty="0" smtClean="0"/>
              <a:t>Zmysel umenia – v napodobňovaní prírody, hlavne toho, čo je v nej nemenné a podstatné</a:t>
            </a:r>
          </a:p>
          <a:p>
            <a:r>
              <a:rPr lang="sk-SK" dirty="0" smtClean="0"/>
              <a:t>Za ideál považuje antiku, vychádza z Aristotela, má presné pravidlá, ktoré treba rešpektovať – </a:t>
            </a:r>
            <a:r>
              <a:rPr lang="sk-SK" dirty="0" err="1" smtClean="0"/>
              <a:t>Nicolas</a:t>
            </a:r>
            <a:r>
              <a:rPr lang="sk-SK" dirty="0" smtClean="0"/>
              <a:t> </a:t>
            </a:r>
            <a:r>
              <a:rPr lang="sk-SK" dirty="0" err="1" smtClean="0"/>
              <a:t>Boileau</a:t>
            </a:r>
            <a:r>
              <a:rPr lang="sk-SK" dirty="0" smtClean="0"/>
              <a:t>: L</a:t>
            </a:r>
            <a:r>
              <a:rPr lang="en-US" dirty="0" smtClean="0"/>
              <a:t>`art</a:t>
            </a:r>
            <a:r>
              <a:rPr lang="sk-SK" dirty="0" smtClean="0"/>
              <a:t> </a:t>
            </a:r>
            <a:r>
              <a:rPr lang="sk-SK" dirty="0" err="1" smtClean="0"/>
              <a:t>poétique</a:t>
            </a:r>
            <a:r>
              <a:rPr lang="sk-SK" dirty="0" smtClean="0"/>
              <a:t> (Básnické umenie)</a:t>
            </a:r>
          </a:p>
          <a:p>
            <a:r>
              <a:rPr lang="sk-SK" dirty="0" smtClean="0"/>
              <a:t>Opiera sa o racionalizmus Reného </a:t>
            </a:r>
            <a:r>
              <a:rPr lang="sk-SK" dirty="0" err="1" smtClean="0"/>
              <a:t>Descartesa</a:t>
            </a:r>
            <a:r>
              <a:rPr lang="sk-SK" dirty="0" smtClean="0"/>
              <a:t>, krásne je len to, čo je pravdivé</a:t>
            </a:r>
          </a:p>
          <a:p>
            <a:r>
              <a:rPr lang="sk-SK" dirty="0" smtClean="0"/>
              <a:t>Súlad pravdy, krásy, dobra</a:t>
            </a:r>
          </a:p>
          <a:p>
            <a:r>
              <a:rPr lang="sk-SK" dirty="0" smtClean="0"/>
              <a:t>Nevšíma si človeka takého, aký je, ale aký by mal byť, vytvára zovšeobecnené typy postáv</a:t>
            </a:r>
          </a:p>
          <a:p>
            <a:r>
              <a:rPr lang="sk-SK" dirty="0" smtClean="0"/>
              <a:t>Konflikt: výber medzi citom a povinnosťou</a:t>
            </a:r>
          </a:p>
        </p:txBody>
      </p:sp>
    </p:spTree>
    <p:extLst>
      <p:ext uri="{BB962C8B-B14F-4D97-AF65-F5344CB8AC3E}">
        <p14:creationId xmlns:p14="http://schemas.microsoft.com/office/powerpoint/2010/main" val="1246238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Francúzska literatúra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Rozvíja hlavne drámu, ktorá dodržiava jednotu miesta, dej a času (podľa antiky), často v nej vystupujú </a:t>
            </a:r>
            <a:r>
              <a:rPr lang="sk-SK" b="1" dirty="0" err="1" smtClean="0"/>
              <a:t>rezonéri</a:t>
            </a:r>
            <a:endParaRPr lang="sk-SK" b="1" dirty="0" smtClean="0"/>
          </a:p>
          <a:p>
            <a:r>
              <a:rPr lang="sk-SK" b="1" dirty="0" smtClean="0"/>
              <a:t>Predstavitelia: </a:t>
            </a:r>
            <a:r>
              <a:rPr lang="sk-SK" dirty="0" err="1" smtClean="0"/>
              <a:t>Pierre</a:t>
            </a:r>
            <a:r>
              <a:rPr lang="sk-SK" dirty="0" smtClean="0"/>
              <a:t> </a:t>
            </a:r>
            <a:r>
              <a:rPr lang="sk-SK" dirty="0" err="1" smtClean="0"/>
              <a:t>Corneille</a:t>
            </a:r>
            <a:r>
              <a:rPr lang="sk-SK" dirty="0" smtClean="0"/>
              <a:t>- </a:t>
            </a:r>
            <a:r>
              <a:rPr lang="sk-SK" dirty="0" err="1" smtClean="0"/>
              <a:t>Cid</a:t>
            </a:r>
            <a:endParaRPr lang="sk-SK" dirty="0" smtClean="0"/>
          </a:p>
          <a:p>
            <a:pPr marL="0" indent="0">
              <a:buNone/>
            </a:pPr>
            <a:r>
              <a:rPr lang="sk-SK" b="1" dirty="0"/>
              <a:t> </a:t>
            </a:r>
            <a:r>
              <a:rPr lang="sk-SK" b="1" dirty="0" smtClean="0"/>
              <a:t>                              </a:t>
            </a:r>
            <a:r>
              <a:rPr lang="sk-SK" b="1" dirty="0" err="1" smtClean="0"/>
              <a:t>Moliére</a:t>
            </a:r>
            <a:endParaRPr lang="sk-SK" b="1" dirty="0" smtClean="0"/>
          </a:p>
          <a:p>
            <a:r>
              <a:rPr lang="sk-SK" b="1" dirty="0" smtClean="0"/>
              <a:t>Poézia: </a:t>
            </a:r>
            <a:r>
              <a:rPr lang="sk-SK" b="1" dirty="0" err="1" smtClean="0"/>
              <a:t>Jean</a:t>
            </a:r>
            <a:r>
              <a:rPr lang="sk-SK" b="1" dirty="0" smtClean="0"/>
              <a:t> </a:t>
            </a:r>
            <a:r>
              <a:rPr lang="sk-SK" b="1" dirty="0" err="1" smtClean="0"/>
              <a:t>de</a:t>
            </a:r>
            <a:r>
              <a:rPr lang="sk-SK" b="1" dirty="0" smtClean="0"/>
              <a:t> la </a:t>
            </a:r>
            <a:r>
              <a:rPr lang="sk-SK" b="1" dirty="0" err="1" smtClean="0"/>
              <a:t>Fontaine</a:t>
            </a:r>
            <a:r>
              <a:rPr lang="sk-SK" b="1" dirty="0" smtClean="0"/>
              <a:t>: </a:t>
            </a:r>
            <a:r>
              <a:rPr lang="sk-SK" dirty="0" smtClean="0"/>
              <a:t>veršované bájky, ktorými nadväzuje na Ezopa, zameral sa na obyčajných ľudí a zdravý rozum</a:t>
            </a: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3913803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Anglická literatúra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b="1" dirty="0" smtClean="0"/>
              <a:t>Daniel </a:t>
            </a:r>
            <a:r>
              <a:rPr lang="sk-SK" b="1" dirty="0" err="1" smtClean="0"/>
              <a:t>Defoe</a:t>
            </a:r>
            <a:r>
              <a:rPr lang="sk-SK" b="1" dirty="0" smtClean="0"/>
              <a:t>: </a:t>
            </a:r>
            <a:r>
              <a:rPr lang="sk-SK" b="1" dirty="0" err="1" smtClean="0"/>
              <a:t>Robinson</a:t>
            </a:r>
            <a:r>
              <a:rPr lang="sk-SK" b="1" dirty="0" smtClean="0"/>
              <a:t> </a:t>
            </a:r>
            <a:r>
              <a:rPr lang="sk-SK" b="1" dirty="0" err="1" smtClean="0"/>
              <a:t>Crusoe</a:t>
            </a:r>
            <a:endParaRPr lang="sk-SK" b="1" dirty="0" smtClean="0"/>
          </a:p>
          <a:p>
            <a:r>
              <a:rPr lang="sk-SK" dirty="0"/>
              <a:t>z</a:t>
            </a:r>
            <a:r>
              <a:rPr lang="sk-SK" dirty="0" smtClean="0"/>
              <a:t>akladateľ tradície dobrodružnej literatúry, tzv. </a:t>
            </a:r>
            <a:r>
              <a:rPr lang="sk-SK" b="1" dirty="0" err="1" smtClean="0"/>
              <a:t>robinsonád</a:t>
            </a:r>
            <a:endParaRPr lang="sk-SK" b="1" dirty="0"/>
          </a:p>
          <a:p>
            <a:r>
              <a:rPr lang="sk-SK" dirty="0" smtClean="0"/>
              <a:t>inšpirácia: osudy škótskeho námorníka, ktorý sa dobrovoľne dal vysadiť na pustý ostrov a strávil tam takmer 5 rokov</a:t>
            </a:r>
          </a:p>
          <a:p>
            <a:r>
              <a:rPr lang="sk-SK" dirty="0" smtClean="0"/>
              <a:t>Oslavuje pozitívne ľudské vlastnosti: húževnatosť, dôvtip, vynachádzavosť, vytrvalosť, vyjadruje individualizmus</a:t>
            </a:r>
          </a:p>
          <a:p>
            <a:r>
              <a:rPr lang="sk-SK" dirty="0" smtClean="0"/>
              <a:t>Prelína sa tu fikcia a fakty, dobrodružné rozprávanie spojené s ostrou kritikou doby</a:t>
            </a:r>
          </a:p>
        </p:txBody>
      </p:sp>
    </p:spTree>
    <p:extLst>
      <p:ext uri="{BB962C8B-B14F-4D97-AF65-F5344CB8AC3E}">
        <p14:creationId xmlns:p14="http://schemas.microsoft.com/office/powerpoint/2010/main" val="1035377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Krátky obsah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Fiktívna autobiografia syna z dobrej </a:t>
            </a:r>
            <a:r>
              <a:rPr lang="sk-SK" dirty="0" smtClean="0"/>
              <a:t>meštianskej </a:t>
            </a:r>
            <a:r>
              <a:rPr lang="sk-SK" dirty="0" smtClean="0"/>
              <a:t>rodiny, v túžbe po dobrodružstve odchádza z domu, plaví sa po mori, padne do otroctva a na 28 rokov stroskotá na opustenom ostrove. Denníkovou formou zachytáva svoje zážitky po stroskotaní, opisuje záchranu vecí z vraku lode, budovanie obydlia, krotenie zvierat, pestovanie obilia, oslobodenie Piatka z rúk kanibalov, jeho výchovu v duchu belošských kresťanských tradícií a záchranu anglickou loďou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48135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Anglická literatúra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b="1" dirty="0" err="1" smtClean="0"/>
              <a:t>Jonathan</a:t>
            </a:r>
            <a:r>
              <a:rPr lang="sk-SK" b="1" dirty="0" smtClean="0"/>
              <a:t> </a:t>
            </a:r>
            <a:r>
              <a:rPr lang="sk-SK" b="1" dirty="0" err="1" smtClean="0"/>
              <a:t>Swift</a:t>
            </a:r>
            <a:r>
              <a:rPr lang="sk-SK" b="1" dirty="0" smtClean="0"/>
              <a:t>: </a:t>
            </a:r>
            <a:r>
              <a:rPr lang="sk-SK" b="1" dirty="0" err="1" smtClean="0"/>
              <a:t>Gulliverove</a:t>
            </a:r>
            <a:r>
              <a:rPr lang="sk-SK" b="1" dirty="0" smtClean="0"/>
              <a:t> cesty</a:t>
            </a:r>
            <a:endParaRPr lang="sk-SK" dirty="0" smtClean="0"/>
          </a:p>
          <a:p>
            <a:r>
              <a:rPr lang="sk-SK" dirty="0"/>
              <a:t>o</a:t>
            </a:r>
            <a:r>
              <a:rPr lang="sk-SK" dirty="0" smtClean="0"/>
              <a:t>svietenský klasicizmus, utopický cestopis, pochmúrny, satiricky poukazuje na vážne problémy Anglicka</a:t>
            </a:r>
          </a:p>
          <a:p>
            <a:r>
              <a:rPr lang="sk-SK" dirty="0" err="1" smtClean="0"/>
              <a:t>Gulliver</a:t>
            </a:r>
            <a:r>
              <a:rPr lang="sk-SK" dirty="0" smtClean="0"/>
              <a:t> rozpráva o stroskotaní v južných moriach a o svojej záchrane na ostrove </a:t>
            </a:r>
            <a:r>
              <a:rPr lang="sk-SK" dirty="0" err="1" smtClean="0"/>
              <a:t>Liliput</a:t>
            </a:r>
            <a:r>
              <a:rPr lang="sk-SK" dirty="0" smtClean="0"/>
              <a:t>, o krajine múdrych koní a </a:t>
            </a:r>
            <a:r>
              <a:rPr lang="sk-SK" dirty="0" err="1" smtClean="0"/>
              <a:t>zdivočených</a:t>
            </a:r>
            <a:r>
              <a:rPr lang="sk-SK" dirty="0" smtClean="0"/>
              <a:t> ľudí </a:t>
            </a:r>
            <a:r>
              <a:rPr lang="sk-SK" dirty="0" err="1" smtClean="0"/>
              <a:t>Jahuov</a:t>
            </a:r>
            <a:endParaRPr lang="sk-SK" dirty="0" smtClean="0"/>
          </a:p>
          <a:p>
            <a:r>
              <a:rPr lang="sk-SK" dirty="0" smtClean="0"/>
              <a:t>Po návrate domov rekapituluje svoje zážitky, zdôrazňuje pravdovravnosť, tolerantnosť, odmieta pokorovanie, okrádanie a zabíjanie domorodých obyvateľov európskymi kolonizátormi</a:t>
            </a:r>
          </a:p>
          <a:p>
            <a:r>
              <a:rPr lang="sk-SK" dirty="0" smtClean="0"/>
              <a:t>Pôvodne určený dospelému čitateľovi, neskôr obľúbený ako literatúra pre deti a mládež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76882577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430</Words>
  <Application>Microsoft Office PowerPoint</Application>
  <PresentationFormat>Prezentácia na obrazovke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Motív Office</vt:lpstr>
      <vt:lpstr>Klasicizmus (17.-18. storočie)</vt:lpstr>
      <vt:lpstr>Spoločenská situácia</vt:lpstr>
      <vt:lpstr>Charakteristika klasicistickej literatúry</vt:lpstr>
      <vt:lpstr>Francúzska literatúra</vt:lpstr>
      <vt:lpstr>Anglická literatúra</vt:lpstr>
      <vt:lpstr>Krátky obsah</vt:lpstr>
      <vt:lpstr>Anglická literatúra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Klasicizmus (17.-18. storočie)</dc:title>
  <dc:creator>AAAAA</dc:creator>
  <cp:lastModifiedBy>AAAAA</cp:lastModifiedBy>
  <cp:revision>13</cp:revision>
  <dcterms:created xsi:type="dcterms:W3CDTF">2016-07-07T08:21:33Z</dcterms:created>
  <dcterms:modified xsi:type="dcterms:W3CDTF">2016-07-08T08:59:17Z</dcterms:modified>
</cp:coreProperties>
</file>