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7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0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3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7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1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17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8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22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9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9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6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3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70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5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3E59C-03AC-4E4B-ABAB-8BAF26901EC3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BC743A-023C-44A8-9CD8-C1A54E263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65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0" y="3297115"/>
            <a:ext cx="2493670" cy="268165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208056" y="1542981"/>
            <a:ext cx="997576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Jesienne kodowanie – zajęcia z tablicą multimedialną</a:t>
            </a:r>
          </a:p>
          <a:p>
            <a:pPr algn="ctr"/>
            <a:endParaRPr lang="pl-PL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	Zajęcia I</a:t>
            </a:r>
            <a:endParaRPr lang="pl-PL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		Dzieci po instrukcji słownej nauczyciela szukają odpowiedniego pola i kolorują go na dany kolor.</a:t>
            </a:r>
            <a:endParaRPr lang="pl-PL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58" y="2809600"/>
            <a:ext cx="1870764" cy="334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6" y="2809600"/>
            <a:ext cx="1929126" cy="345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3" y="606667"/>
            <a:ext cx="4579939" cy="257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177">
            <a:off x="8450641" y="739558"/>
            <a:ext cx="2679093" cy="479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896">
            <a:off x="802597" y="870674"/>
            <a:ext cx="2100632" cy="375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59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218">
            <a:off x="2577512" y="1024004"/>
            <a:ext cx="2850188" cy="5097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132">
            <a:off x="6461963" y="1011726"/>
            <a:ext cx="2567414" cy="458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6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Zajęcia 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Wyszukiwanie elementu na tablicy – odwzorowanie go na planszy.</a:t>
            </a:r>
            <a:br>
              <a:rPr lang="pl-PL" sz="3100" dirty="0" smtClean="0"/>
            </a:br>
            <a:r>
              <a:rPr lang="pl-PL" sz="3100" dirty="0" smtClean="0"/>
              <a:t>Zajęcia z wykorzystaniem kasztanów.</a:t>
            </a:r>
            <a:endParaRPr lang="pl-PL" sz="3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4" y="2426677"/>
            <a:ext cx="2123549" cy="37982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07" y="2426677"/>
            <a:ext cx="2123549" cy="37982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768">
            <a:off x="9931275" y="4972790"/>
            <a:ext cx="1507881" cy="10675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00" y="2422853"/>
            <a:ext cx="2125177" cy="38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Zajęcia 3 </a:t>
            </a:r>
            <a:br>
              <a:rPr lang="pl-PL" dirty="0" smtClean="0"/>
            </a:br>
            <a:r>
              <a:rPr lang="pl-PL" dirty="0" smtClean="0"/>
              <a:t>Zrób tak jak ja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57" y="2858803"/>
            <a:ext cx="5389685" cy="30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9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11</Words>
  <Application>Microsoft Office PowerPoint</Application>
  <PresentationFormat>Panoramiczny</PresentationFormat>
  <Paragraphs>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Organiczny</vt:lpstr>
      <vt:lpstr>Prezentacja programu PowerPoint</vt:lpstr>
      <vt:lpstr>Prezentacja programu PowerPoint</vt:lpstr>
      <vt:lpstr>Prezentacja programu PowerPoint</vt:lpstr>
      <vt:lpstr>Zajęcia 2 Wyszukiwanie elementu na tablicy – odwzorowanie go na planszy. Zajęcia z wykorzystaniem kasztanów.</vt:lpstr>
      <vt:lpstr>Zajęcia 3  Zrób tak jak 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Dudkiewicz</dc:creator>
  <cp:lastModifiedBy>Milena Maliszewska</cp:lastModifiedBy>
  <cp:revision>2</cp:revision>
  <dcterms:created xsi:type="dcterms:W3CDTF">2018-10-29T13:07:14Z</dcterms:created>
  <dcterms:modified xsi:type="dcterms:W3CDTF">2018-10-30T07:09:09Z</dcterms:modified>
</cp:coreProperties>
</file>