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62" r:id="rId6"/>
    <p:sldId id="261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1743AE-77CC-4D16-9253-C114426CEADD}" type="datetimeFigureOut">
              <a:rPr lang="pl-PL" smtClean="0"/>
              <a:t>2018-12-12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445C3-0966-4B59-9E1C-8E120902DB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4173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4A9EF-A846-413E-AF65-365CDF8EE339}" type="datetimeFigureOut">
              <a:rPr lang="pl-PL" smtClean="0"/>
              <a:t>2018-12-12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3BC0-DAD6-47E2-BFB0-ABFA23F8B8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6079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4A9EF-A846-413E-AF65-365CDF8EE339}" type="datetimeFigureOut">
              <a:rPr lang="pl-PL" smtClean="0"/>
              <a:t>2018-12-12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3BC0-DAD6-47E2-BFB0-ABFA23F8B8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9098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4A9EF-A846-413E-AF65-365CDF8EE339}" type="datetimeFigureOut">
              <a:rPr lang="pl-PL" smtClean="0"/>
              <a:t>2018-12-12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3BC0-DAD6-47E2-BFB0-ABFA23F8B8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8164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4A9EF-A846-413E-AF65-365CDF8EE339}" type="datetimeFigureOut">
              <a:rPr lang="pl-PL" smtClean="0"/>
              <a:t>2018-12-12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3BC0-DAD6-47E2-BFB0-ABFA23F8B8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292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4A9EF-A846-413E-AF65-365CDF8EE339}" type="datetimeFigureOut">
              <a:rPr lang="pl-PL" smtClean="0"/>
              <a:t>2018-12-12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3BC0-DAD6-47E2-BFB0-ABFA23F8B8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8233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4A9EF-A846-413E-AF65-365CDF8EE339}" type="datetimeFigureOut">
              <a:rPr lang="pl-PL" smtClean="0"/>
              <a:t>2018-12-12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3BC0-DAD6-47E2-BFB0-ABFA23F8B8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8180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4A9EF-A846-413E-AF65-365CDF8EE339}" type="datetimeFigureOut">
              <a:rPr lang="pl-PL" smtClean="0"/>
              <a:t>2018-12-12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3BC0-DAD6-47E2-BFB0-ABFA23F8B8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2480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4A9EF-A846-413E-AF65-365CDF8EE339}" type="datetimeFigureOut">
              <a:rPr lang="pl-PL" smtClean="0"/>
              <a:t>2018-12-12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3BC0-DAD6-47E2-BFB0-ABFA23F8B8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1274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4A9EF-A846-413E-AF65-365CDF8EE339}" type="datetimeFigureOut">
              <a:rPr lang="pl-PL" smtClean="0"/>
              <a:t>2018-12-12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3BC0-DAD6-47E2-BFB0-ABFA23F8B8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3724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4A9EF-A846-413E-AF65-365CDF8EE339}" type="datetimeFigureOut">
              <a:rPr lang="pl-PL" smtClean="0"/>
              <a:t>2018-12-12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3BC0-DAD6-47E2-BFB0-ABFA23F8B8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4648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4A9EF-A846-413E-AF65-365CDF8EE339}" type="datetimeFigureOut">
              <a:rPr lang="pl-PL" smtClean="0"/>
              <a:t>2018-12-12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3BC0-DAD6-47E2-BFB0-ABFA23F8B8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829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4A9EF-A846-413E-AF65-365CDF8EE339}" type="datetimeFigureOut">
              <a:rPr lang="pl-PL" smtClean="0"/>
              <a:t>2018-12-12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D3BC0-DAD6-47E2-BFB0-ABFA23F8B8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561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995936" y="2967335"/>
            <a:ext cx="524058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Koncert </a:t>
            </a:r>
          </a:p>
          <a:p>
            <a:pPr algn="ctr"/>
            <a:r>
              <a:rPr lang="pl-P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„Zimowe obrazki” - obój</a:t>
            </a:r>
            <a:endParaRPr lang="pl-PL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3969161" y="332656"/>
            <a:ext cx="478425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Koncert </a:t>
            </a:r>
          </a:p>
          <a:p>
            <a:pPr algn="ctr"/>
            <a:r>
              <a:rPr lang="pl-PL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„Zimowe obrazki” </a:t>
            </a:r>
          </a:p>
          <a:p>
            <a:pPr algn="ctr"/>
            <a:r>
              <a:rPr lang="pl-PL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obój</a:t>
            </a:r>
          </a:p>
        </p:txBody>
      </p:sp>
      <p:sp>
        <p:nvSpPr>
          <p:cNvPr id="6" name="Prostokąt 5"/>
          <p:cNvSpPr/>
          <p:nvPr/>
        </p:nvSpPr>
        <p:spPr>
          <a:xfrm>
            <a:off x="398039" y="5805264"/>
            <a:ext cx="24154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Grupa </a:t>
            </a:r>
            <a:r>
              <a:rPr lang="pl-PL" sz="32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Żyrafki</a:t>
            </a:r>
            <a:endParaRPr lang="pl-PL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44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995936" y="2967335"/>
            <a:ext cx="524058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Koncert </a:t>
            </a:r>
          </a:p>
          <a:p>
            <a:pPr algn="ctr"/>
            <a:r>
              <a:rPr lang="pl-P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„Zimowe obrazki” - obój</a:t>
            </a:r>
            <a:endParaRPr lang="pl-PL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rostokąt 6"/>
          <p:cNvSpPr/>
          <p:nvPr/>
        </p:nvSpPr>
        <p:spPr>
          <a:xfrm>
            <a:off x="384041" y="476672"/>
            <a:ext cx="828092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pl-PL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10.12.2018 r. w naszym przedszkolu odbył się koncert, na nieznanym nam dotychczas instrumencie – oboju.</a:t>
            </a:r>
            <a:endParaRPr lang="pl-PL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25388" y="2421500"/>
            <a:ext cx="4478653" cy="33589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634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995936" y="2967335"/>
            <a:ext cx="524058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Koncert </a:t>
            </a:r>
          </a:p>
          <a:p>
            <a:pPr algn="ctr"/>
            <a:r>
              <a:rPr lang="pl-P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„Zimowe obrazki” - obój</a:t>
            </a:r>
            <a:endParaRPr lang="pl-PL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rostokąt 6"/>
          <p:cNvSpPr/>
          <p:nvPr/>
        </p:nvSpPr>
        <p:spPr>
          <a:xfrm>
            <a:off x="384041" y="476672"/>
            <a:ext cx="828092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pl-PL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Obój jest instrumentem dętym drewnianym, składającym się z dwóch części – podłużnej rury i tzw. </a:t>
            </a:r>
            <a:r>
              <a:rPr lang="pl-PL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</a:t>
            </a:r>
            <a:r>
              <a:rPr lang="pl-PL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troika.</a:t>
            </a:r>
            <a:endParaRPr lang="pl-PL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958" y="2558324"/>
            <a:ext cx="4245125" cy="31838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74245" y="2524336"/>
            <a:ext cx="4283968" cy="32129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2901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995936" y="2967335"/>
            <a:ext cx="524058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Koncert </a:t>
            </a:r>
          </a:p>
          <a:p>
            <a:pPr algn="ctr"/>
            <a:r>
              <a:rPr lang="pl-P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„Zimowe obrazki” - obój</a:t>
            </a:r>
            <a:endParaRPr lang="pl-PL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rostokąt 6"/>
          <p:cNvSpPr/>
          <p:nvPr/>
        </p:nvSpPr>
        <p:spPr>
          <a:xfrm>
            <a:off x="384041" y="476672"/>
            <a:ext cx="828092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pl-PL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pl-PL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Dzieci były oczarowane dźwiękiem tego instrumentu.</a:t>
            </a:r>
            <a:endParaRPr lang="pl-PL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14218" y="2378670"/>
            <a:ext cx="4270769" cy="32030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01264"/>
            <a:ext cx="4245124" cy="31838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7920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995936" y="2967335"/>
            <a:ext cx="524058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Koncert </a:t>
            </a:r>
          </a:p>
          <a:p>
            <a:pPr algn="ctr"/>
            <a:r>
              <a:rPr lang="pl-P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„Zimowe obrazki” - obój</a:t>
            </a:r>
            <a:endParaRPr lang="pl-PL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06" y="1700807"/>
            <a:ext cx="4245124" cy="31838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67335"/>
            <a:ext cx="4291318" cy="32184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Prostokąt 9"/>
          <p:cNvSpPr/>
          <p:nvPr/>
        </p:nvSpPr>
        <p:spPr>
          <a:xfrm>
            <a:off x="323528" y="332656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Chętnie też słuchały wierszy i piosenek w wykonaniu prowadzącej.</a:t>
            </a:r>
            <a:endParaRPr lang="pl-PL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65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995936" y="2967335"/>
            <a:ext cx="524058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Koncert </a:t>
            </a:r>
          </a:p>
          <a:p>
            <a:pPr algn="ctr"/>
            <a:r>
              <a:rPr lang="pl-P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„Zimowe obrazki” - obój</a:t>
            </a:r>
            <a:endParaRPr lang="pl-PL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rostokąt 6"/>
          <p:cNvSpPr/>
          <p:nvPr/>
        </p:nvSpPr>
        <p:spPr>
          <a:xfrm>
            <a:off x="384041" y="476672"/>
            <a:ext cx="82809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pl-PL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endParaRPr lang="pl-PL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4479632" y="2967335"/>
            <a:ext cx="1847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pl-PL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40024" y="468578"/>
            <a:ext cx="8568953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pl-PL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Na koniec wspólnie zaśpiewaliśmy kolędę „Przybieżeli do Betlejem”, przekazując sobie świąteczne życzenia.</a:t>
            </a:r>
            <a:endParaRPr lang="pl-PL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7520176" y="6237312"/>
            <a:ext cx="83369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A. Czajka</a:t>
            </a:r>
            <a:endParaRPr lang="pl-PL" sz="1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896" y="1837078"/>
            <a:ext cx="4245126" cy="31838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13" y="3053570"/>
            <a:ext cx="4244990" cy="31837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7370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54</Words>
  <Application>Microsoft Office PowerPoint</Application>
  <PresentationFormat>Pokaz na ekranie (4:3)</PresentationFormat>
  <Paragraphs>23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9" baseType="lpstr">
      <vt:lpstr>Arial</vt:lpstr>
      <vt:lpstr>Calibri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Użytkownik systemu Windows</dc:creator>
  <cp:lastModifiedBy>Milena Maliszewska</cp:lastModifiedBy>
  <cp:revision>8</cp:revision>
  <dcterms:created xsi:type="dcterms:W3CDTF">2018-12-10T21:14:09Z</dcterms:created>
  <dcterms:modified xsi:type="dcterms:W3CDTF">2018-12-12T09:20:45Z</dcterms:modified>
</cp:coreProperties>
</file>