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955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58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063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70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5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635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6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75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26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71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31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56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39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74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76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CB2149-9571-429A-8F73-5079CCCBEEB7}" type="datetimeFigureOut">
              <a:rPr lang="sk-SK" smtClean="0"/>
              <a:t>21. 11. 2018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AAFD6-3C82-453C-8379-43547527A2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596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/>
              <a:t>LONDON</a:t>
            </a:r>
            <a:endParaRPr lang="sk-SK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 smtClean="0"/>
              <a:t>Karolína </a:t>
            </a:r>
            <a:r>
              <a:rPr lang="sk-SK" dirty="0" err="1" smtClean="0"/>
              <a:t>Cigániková</a:t>
            </a:r>
            <a:r>
              <a:rPr lang="sk-SK" dirty="0" smtClean="0"/>
              <a:t>, Natália </a:t>
            </a:r>
            <a:r>
              <a:rPr lang="sk-SK" dirty="0" err="1" smtClean="0"/>
              <a:t>Gazdíková</a:t>
            </a:r>
            <a:r>
              <a:rPr lang="sk-SK" dirty="0" smtClean="0"/>
              <a:t>, Ema </a:t>
            </a:r>
            <a:r>
              <a:rPr lang="sk-SK" dirty="0" err="1" smtClean="0"/>
              <a:t>Jusková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8584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6163"/>
            <a:ext cx="10131427" cy="993255"/>
          </a:xfrm>
        </p:spPr>
        <p:txBody>
          <a:bodyPr/>
          <a:lstStyle/>
          <a:p>
            <a:r>
              <a:rPr lang="sk-SK" dirty="0" smtClean="0"/>
              <a:t>1. </a:t>
            </a:r>
            <a:r>
              <a:rPr lang="sk-SK" dirty="0" err="1" smtClean="0"/>
              <a:t>Day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745671"/>
            <a:ext cx="10131428" cy="409402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Tx/>
              <a:buChar char="-"/>
            </a:pP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/>
              <a:t> </a:t>
            </a:r>
            <a:r>
              <a:rPr lang="sk-SK" dirty="0" smtClean="0"/>
              <a:t>to </a:t>
            </a:r>
            <a:r>
              <a:rPr lang="sk-SK" dirty="0" err="1" smtClean="0"/>
              <a:t>westmister</a:t>
            </a:r>
            <a:r>
              <a:rPr lang="sk-SK" dirty="0" smtClean="0"/>
              <a:t> </a:t>
            </a:r>
            <a:r>
              <a:rPr lang="sk-SK" dirty="0" err="1" smtClean="0"/>
              <a:t>abbey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houses</a:t>
            </a:r>
            <a:r>
              <a:rPr lang="sk-SK" dirty="0" smtClean="0"/>
              <a:t> of </a:t>
            </a:r>
            <a:r>
              <a:rPr lang="sk-SK" dirty="0" err="1" smtClean="0"/>
              <a:t>parliament</a:t>
            </a:r>
            <a:r>
              <a:rPr lang="sk-SK" dirty="0" smtClean="0"/>
              <a:t>, </a:t>
            </a:r>
            <a:r>
              <a:rPr lang="sk-SK" dirty="0" err="1" smtClean="0"/>
              <a:t>buckingham</a:t>
            </a:r>
            <a:r>
              <a:rPr lang="sk-SK" dirty="0" smtClean="0"/>
              <a:t> </a:t>
            </a:r>
            <a:r>
              <a:rPr lang="sk-SK" dirty="0" err="1" smtClean="0"/>
              <a:t>palace</a:t>
            </a:r>
            <a:r>
              <a:rPr lang="sk-SK" dirty="0" smtClean="0"/>
              <a:t>, St</a:t>
            </a:r>
            <a:r>
              <a:rPr lang="sk-SK" dirty="0"/>
              <a:t>. </a:t>
            </a:r>
            <a:r>
              <a:rPr lang="sk-SK" dirty="0" err="1"/>
              <a:t>James's</a:t>
            </a:r>
            <a:r>
              <a:rPr lang="sk-SK" dirty="0"/>
              <a:t>   </a:t>
            </a:r>
            <a:r>
              <a:rPr lang="sk-SK" dirty="0" smtClean="0"/>
              <a:t>park and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afternoon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piccadilly</a:t>
            </a:r>
            <a:r>
              <a:rPr lang="sk-SK" dirty="0" smtClean="0"/>
              <a:t> </a:t>
            </a:r>
            <a:r>
              <a:rPr lang="sk-SK" dirty="0" err="1" smtClean="0"/>
              <a:t>circus</a:t>
            </a:r>
            <a:r>
              <a:rPr lang="sk-SK" dirty="0"/>
              <a:t> </a:t>
            </a:r>
            <a:r>
              <a:rPr lang="sk-SK" dirty="0" smtClean="0"/>
              <a:t>and National </a:t>
            </a:r>
            <a:r>
              <a:rPr lang="sk-SK" dirty="0" err="1" smtClean="0"/>
              <a:t>gallery</a:t>
            </a:r>
            <a:r>
              <a:rPr lang="sk-SK" dirty="0" smtClean="0"/>
              <a:t>. </a:t>
            </a:r>
            <a:r>
              <a:rPr lang="sk-SK" dirty="0" err="1" smtClean="0"/>
              <a:t>Then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took</a:t>
            </a:r>
            <a:r>
              <a:rPr lang="sk-SK" dirty="0" smtClean="0"/>
              <a:t> </a:t>
            </a:r>
            <a:r>
              <a:rPr lang="sk-SK" dirty="0" err="1" smtClean="0"/>
              <a:t>doubledecker</a:t>
            </a:r>
            <a:r>
              <a:rPr lang="sk-SK" dirty="0" smtClean="0"/>
              <a:t> to </a:t>
            </a: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.</a:t>
            </a:r>
          </a:p>
          <a:p>
            <a:pPr marL="342900" indent="-342900">
              <a:buFontTx/>
              <a:buChar char="-"/>
            </a:pP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smtClean="0"/>
              <a:t>In </a:t>
            </a:r>
            <a:r>
              <a:rPr lang="sk-SK" dirty="0" err="1" smtClean="0"/>
              <a:t>westmister</a:t>
            </a:r>
            <a:r>
              <a:rPr lang="sk-SK" dirty="0" smtClean="0"/>
              <a:t> </a:t>
            </a:r>
            <a:r>
              <a:rPr lang="sk-SK" dirty="0" err="1" smtClean="0"/>
              <a:t>abbey</a:t>
            </a:r>
            <a:r>
              <a:rPr lang="en-US" dirty="0" smtClean="0"/>
              <a:t> </a:t>
            </a:r>
            <a:r>
              <a:rPr lang="en-US" dirty="0"/>
              <a:t>were almost all the English rulers crowned </a:t>
            </a:r>
            <a:r>
              <a:rPr lang="en-US" dirty="0" smtClean="0"/>
              <a:t>there</a:t>
            </a:r>
            <a:r>
              <a:rPr lang="sk-SK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 Houses of </a:t>
            </a:r>
            <a:r>
              <a:rPr lang="en-US" dirty="0" smtClean="0"/>
              <a:t>Parliament </a:t>
            </a:r>
            <a:r>
              <a:rPr lang="en-US" dirty="0"/>
              <a:t>is the seat of the two parliamentary houses of the United Kingdom: the House of Lords and the House of Commons</a:t>
            </a:r>
            <a:r>
              <a:rPr lang="en-US" dirty="0" smtClean="0"/>
              <a:t>.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en-US" dirty="0"/>
              <a:t>Buckingham </a:t>
            </a:r>
            <a:r>
              <a:rPr lang="en-US" dirty="0" smtClean="0"/>
              <a:t>Pala</a:t>
            </a:r>
            <a:r>
              <a:rPr lang="sk-SK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is the London residence and administrative headquarters of the monarch of the United </a:t>
            </a:r>
            <a:r>
              <a:rPr lang="en-US" dirty="0" smtClean="0"/>
              <a:t>Kingdom</a:t>
            </a:r>
            <a:r>
              <a:rPr lang="sk-SK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/>
              <a:t>St James's Park </a:t>
            </a:r>
            <a:r>
              <a:rPr lang="en-US" dirty="0" smtClean="0"/>
              <a:t>is </a:t>
            </a:r>
            <a:r>
              <a:rPr lang="en-US" dirty="0"/>
              <a:t>park in the </a:t>
            </a:r>
            <a:r>
              <a:rPr lang="en-US" dirty="0" smtClean="0"/>
              <a:t>City </a:t>
            </a:r>
            <a:r>
              <a:rPr lang="en-US" dirty="0"/>
              <a:t>of Westminster</a:t>
            </a:r>
            <a:r>
              <a:rPr lang="en-US" dirty="0" smtClean="0"/>
              <a:t>,</a:t>
            </a:r>
            <a:r>
              <a:rPr lang="sk-SK" dirty="0" smtClean="0"/>
              <a:t> in</a:t>
            </a:r>
            <a:r>
              <a:rPr lang="en-US" dirty="0" smtClean="0"/>
              <a:t> </a:t>
            </a:r>
            <a:r>
              <a:rPr lang="en-US" dirty="0"/>
              <a:t>central London. 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Piccadilly</a:t>
            </a:r>
            <a:r>
              <a:rPr lang="sk-SK" dirty="0" smtClean="0"/>
              <a:t> </a:t>
            </a:r>
            <a:r>
              <a:rPr lang="sk-SK" dirty="0" err="1" smtClean="0"/>
              <a:t>circus</a:t>
            </a:r>
            <a:r>
              <a:rPr lang="sk-SK" dirty="0" smtClean="0"/>
              <a:t> </a:t>
            </a:r>
            <a:r>
              <a:rPr lang="en-US" dirty="0"/>
              <a:t>is a road junction and public space </a:t>
            </a:r>
            <a:r>
              <a:rPr lang="sk-SK" dirty="0" smtClean="0"/>
              <a:t>in </a:t>
            </a:r>
            <a:r>
              <a:rPr lang="sk-SK" dirty="0" err="1" smtClean="0"/>
              <a:t>london</a:t>
            </a:r>
            <a:r>
              <a:rPr lang="en-US" dirty="0" smtClean="0"/>
              <a:t>. </a:t>
            </a:r>
            <a:r>
              <a:rPr lang="en-US" dirty="0"/>
              <a:t>It was built in 1819 to connect Regent Street with Piccadilly.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smtClean="0"/>
              <a:t>National </a:t>
            </a:r>
            <a:r>
              <a:rPr lang="sk-SK" dirty="0" err="1" smtClean="0"/>
              <a:t>gallery</a:t>
            </a:r>
            <a:r>
              <a:rPr lang="sk-SK" dirty="0"/>
              <a:t> </a:t>
            </a:r>
            <a:r>
              <a:rPr lang="en-US" dirty="0" smtClean="0"/>
              <a:t>is </a:t>
            </a:r>
            <a:r>
              <a:rPr lang="en-US" dirty="0"/>
              <a:t>an art museum in Trafalgar Square in the City of Westminster, in Central London</a:t>
            </a:r>
            <a:r>
              <a:rPr lang="en-US" dirty="0" smtClean="0"/>
              <a:t>.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/>
              <a:t> </a:t>
            </a:r>
            <a:r>
              <a:rPr lang="en-US" dirty="0" smtClean="0"/>
              <a:t>is </a:t>
            </a:r>
            <a:r>
              <a:rPr lang="en-US" dirty="0"/>
              <a:t>a giant Ferris wheel on the South Bank of the River Thames in London. It is Europe's </a:t>
            </a:r>
            <a:r>
              <a:rPr lang="sk-SK" dirty="0" err="1" smtClean="0"/>
              <a:t>highest</a:t>
            </a:r>
            <a:r>
              <a:rPr lang="en-US" dirty="0" smtClean="0"/>
              <a:t> </a:t>
            </a:r>
            <a:r>
              <a:rPr lang="en-US" dirty="0"/>
              <a:t>Ferris wheel</a:t>
            </a:r>
            <a:r>
              <a:rPr lang="en-US" dirty="0" smtClean="0"/>
              <a:t>, </a:t>
            </a:r>
            <a:r>
              <a:rPr lang="en-US" dirty="0"/>
              <a:t>is the most popular paid tourist attraction in the United Kingdom</a:t>
            </a:r>
            <a:endParaRPr lang="sk-SK" dirty="0"/>
          </a:p>
          <a:p>
            <a:pPr marL="342900" indent="-34290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13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68852"/>
            <a:ext cx="3723410" cy="279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/>
          <a:stretch/>
        </p:blipFill>
        <p:spPr>
          <a:xfrm>
            <a:off x="4225639" y="200422"/>
            <a:ext cx="3512126" cy="2760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12" y="154564"/>
            <a:ext cx="3972791" cy="280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86" y="3886844"/>
            <a:ext cx="3827317" cy="2700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4" b="23939"/>
          <a:stretch/>
        </p:blipFill>
        <p:spPr>
          <a:xfrm>
            <a:off x="110837" y="3864118"/>
            <a:ext cx="3785755" cy="2426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12" y="3864118"/>
            <a:ext cx="3886200" cy="2767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3366" y="203019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Houses</a:t>
            </a:r>
            <a:r>
              <a:rPr lang="sk-SK" dirty="0" smtClean="0"/>
              <a:t> of </a:t>
            </a:r>
            <a:r>
              <a:rPr lang="sk-SK" dirty="0" err="1" smtClean="0"/>
              <a:t>Parliament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4225639" y="200422"/>
            <a:ext cx="198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Buckingham</a:t>
            </a:r>
            <a:r>
              <a:rPr lang="sk-SK" dirty="0" smtClean="0"/>
              <a:t> </a:t>
            </a:r>
            <a:r>
              <a:rPr lang="sk-SK" dirty="0" err="1" smtClean="0"/>
              <a:t>Palace</a:t>
            </a:r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8243672" y="20042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St</a:t>
            </a:r>
            <a:r>
              <a:rPr lang="sk-SK" dirty="0"/>
              <a:t>. </a:t>
            </a:r>
            <a:r>
              <a:rPr lang="sk-SK" dirty="0" err="1"/>
              <a:t>James's</a:t>
            </a:r>
            <a:r>
              <a:rPr lang="sk-SK" dirty="0"/>
              <a:t> </a:t>
            </a:r>
            <a:r>
              <a:rPr lang="sk-SK" dirty="0" smtClean="0"/>
              <a:t>Park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110837" y="3886845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Piccadilly</a:t>
            </a:r>
            <a:r>
              <a:rPr lang="sk-SK" dirty="0" smtClean="0"/>
              <a:t> </a:t>
            </a:r>
            <a:r>
              <a:rPr lang="sk-SK" dirty="0" err="1" smtClean="0"/>
              <a:t>Circus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4286366" y="3887489"/>
            <a:ext cx="16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National </a:t>
            </a:r>
            <a:r>
              <a:rPr lang="sk-SK" dirty="0" err="1" smtClean="0"/>
              <a:t>Gallery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8212286" y="3890088"/>
            <a:ext cx="126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37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09654"/>
            <a:ext cx="10131427" cy="1367328"/>
          </a:xfrm>
        </p:spPr>
        <p:txBody>
          <a:bodyPr/>
          <a:lstStyle/>
          <a:p>
            <a:r>
              <a:rPr lang="sk-SK" dirty="0" smtClean="0"/>
              <a:t>2. </a:t>
            </a:r>
            <a:r>
              <a:rPr lang="sk-SK" dirty="0" err="1" smtClean="0"/>
              <a:t>day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8" y="1670499"/>
            <a:ext cx="10131428" cy="36912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natural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, </a:t>
            </a:r>
            <a:r>
              <a:rPr lang="sk-SK" dirty="0" err="1" smtClean="0"/>
              <a:t>science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and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afternoon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hyde </a:t>
            </a:r>
            <a:r>
              <a:rPr lang="sk-SK" dirty="0"/>
              <a:t>park, </a:t>
            </a:r>
            <a:r>
              <a:rPr lang="sk-SK" dirty="0" err="1"/>
              <a:t>Fountain</a:t>
            </a:r>
            <a:r>
              <a:rPr lang="sk-SK" dirty="0"/>
              <a:t> of </a:t>
            </a:r>
            <a:r>
              <a:rPr lang="sk-SK" dirty="0" err="1"/>
              <a:t>Princess</a:t>
            </a:r>
            <a:r>
              <a:rPr lang="sk-SK" dirty="0"/>
              <a:t> </a:t>
            </a:r>
            <a:r>
              <a:rPr lang="sk-SK" dirty="0" smtClean="0"/>
              <a:t>Diana, </a:t>
            </a:r>
            <a:r>
              <a:rPr lang="sk-SK" dirty="0" err="1" smtClean="0"/>
              <a:t>oxford</a:t>
            </a:r>
            <a:r>
              <a:rPr lang="sk-SK" dirty="0" smtClean="0"/>
              <a:t> </a:t>
            </a:r>
            <a:r>
              <a:rPr lang="sk-SK" dirty="0" err="1" smtClean="0"/>
              <a:t>street</a:t>
            </a:r>
            <a:endParaRPr lang="sk-SK" dirty="0" smtClean="0"/>
          </a:p>
          <a:p>
            <a:pPr marL="342900" indent="-342900">
              <a:buFontTx/>
              <a:buChar char="-"/>
            </a:pP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smtClean="0"/>
              <a:t>National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one of three major museums in London, the others being the Science Museum and the Victoria and Albert </a:t>
            </a:r>
            <a:r>
              <a:rPr lang="en-US" dirty="0" smtClean="0"/>
              <a:t>Museum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Science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major museum on Exhibition Road in South </a:t>
            </a:r>
            <a:r>
              <a:rPr lang="en-US" dirty="0" smtClean="0"/>
              <a:t>Kensington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smtClean="0"/>
              <a:t>Hyde park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major park in Central London. It is the largest of four Royal </a:t>
            </a:r>
            <a:r>
              <a:rPr lang="en-US" dirty="0" smtClean="0"/>
              <a:t>Parks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Fountain</a:t>
            </a:r>
            <a:r>
              <a:rPr lang="sk-SK" dirty="0" smtClean="0"/>
              <a:t> of </a:t>
            </a:r>
            <a:r>
              <a:rPr lang="sk-SK" dirty="0" err="1" smtClean="0"/>
              <a:t>princess</a:t>
            </a:r>
            <a:r>
              <a:rPr lang="sk-SK" dirty="0" smtClean="0"/>
              <a:t> Diana</a:t>
            </a:r>
            <a:r>
              <a:rPr lang="en-US" dirty="0" smtClean="0"/>
              <a:t> </a:t>
            </a:r>
            <a:r>
              <a:rPr lang="en-US" dirty="0"/>
              <a:t>is a memorial in London dedicated to Diana, Princess of Wales, who died in a car crash in </a:t>
            </a:r>
            <a:r>
              <a:rPr lang="en-US" dirty="0" smtClean="0"/>
              <a:t>1997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Oxford</a:t>
            </a:r>
            <a:r>
              <a:rPr lang="sk-SK" dirty="0" smtClean="0"/>
              <a:t> </a:t>
            </a:r>
            <a:r>
              <a:rPr lang="sk-SK" dirty="0" err="1" smtClean="0"/>
              <a:t>street</a:t>
            </a:r>
            <a:r>
              <a:rPr lang="sk-SK" dirty="0" smtClean="0"/>
              <a:t> </a:t>
            </a:r>
            <a:r>
              <a:rPr lang="en-US" dirty="0"/>
              <a:t>is a major road in the City of </a:t>
            </a:r>
            <a:r>
              <a:rPr lang="en-US" dirty="0" smtClean="0"/>
              <a:t>Westminster</a:t>
            </a:r>
            <a:r>
              <a:rPr lang="sk-SK" dirty="0" smtClean="0"/>
              <a:t>. </a:t>
            </a:r>
            <a:r>
              <a:rPr lang="en-US" dirty="0" smtClean="0"/>
              <a:t>It </a:t>
            </a:r>
            <a:r>
              <a:rPr lang="en-US" dirty="0"/>
              <a:t>is Europe's busiest shopping </a:t>
            </a:r>
            <a:r>
              <a:rPr lang="en-US" dirty="0" smtClean="0"/>
              <a:t>street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91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/>
          <a:stretch/>
        </p:blipFill>
        <p:spPr>
          <a:xfrm>
            <a:off x="342901" y="443049"/>
            <a:ext cx="3532908" cy="285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1040" b="22402"/>
          <a:stretch/>
        </p:blipFill>
        <p:spPr>
          <a:xfrm>
            <a:off x="4135581" y="444929"/>
            <a:ext cx="4436176" cy="2680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29" y="443049"/>
            <a:ext cx="3333750" cy="285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49" y="3694096"/>
            <a:ext cx="4365915" cy="2812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669" y="3680434"/>
            <a:ext cx="4239058" cy="282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2901" y="443049"/>
            <a:ext cx="24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Natural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4053082" y="4496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Science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8956220" y="449680"/>
            <a:ext cx="112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Hyde Park</a:t>
            </a:r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704849" y="6154145"/>
            <a:ext cx="266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Fountain</a:t>
            </a:r>
            <a:r>
              <a:rPr lang="sk-SK" dirty="0" smtClean="0"/>
              <a:t> of </a:t>
            </a:r>
            <a:r>
              <a:rPr lang="sk-SK" dirty="0" err="1" smtClean="0"/>
              <a:t>Princess</a:t>
            </a:r>
            <a:r>
              <a:rPr lang="sk-SK" dirty="0" smtClean="0"/>
              <a:t> Diana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6353669" y="6164892"/>
            <a:ext cx="14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Oxford</a:t>
            </a:r>
            <a:r>
              <a:rPr lang="sk-SK" dirty="0" smtClean="0"/>
              <a:t> </a:t>
            </a:r>
            <a:r>
              <a:rPr lang="sk-SK" dirty="0" err="1" smtClean="0"/>
              <a:t>Street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54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529937"/>
            <a:ext cx="10131427" cy="1057436"/>
          </a:xfrm>
        </p:spPr>
        <p:txBody>
          <a:bodyPr/>
          <a:lstStyle/>
          <a:p>
            <a:r>
              <a:rPr lang="sk-SK" dirty="0" smtClean="0"/>
              <a:t>3. </a:t>
            </a:r>
            <a:r>
              <a:rPr lang="sk-SK" dirty="0" err="1" smtClean="0"/>
              <a:t>day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8" y="1712061"/>
            <a:ext cx="10131428" cy="247547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madame</a:t>
            </a:r>
            <a:r>
              <a:rPr lang="sk-SK" dirty="0" smtClean="0"/>
              <a:t> </a:t>
            </a:r>
            <a:r>
              <a:rPr lang="sk-SK" dirty="0" err="1" smtClean="0"/>
              <a:t>tussaud´s</a:t>
            </a:r>
            <a:r>
              <a:rPr lang="sk-SK" dirty="0"/>
              <a:t>, </a:t>
            </a:r>
            <a:r>
              <a:rPr lang="sk-SK" dirty="0" err="1"/>
              <a:t>St</a:t>
            </a:r>
            <a:r>
              <a:rPr lang="sk-SK" dirty="0"/>
              <a:t> </a:t>
            </a:r>
            <a:r>
              <a:rPr lang="sk-SK" dirty="0" err="1"/>
              <a:t>Paul's</a:t>
            </a:r>
            <a:r>
              <a:rPr lang="sk-SK" dirty="0"/>
              <a:t> </a:t>
            </a:r>
            <a:r>
              <a:rPr lang="sk-SK" dirty="0" err="1"/>
              <a:t>Cathedral</a:t>
            </a:r>
            <a:r>
              <a:rPr lang="sk-SK" dirty="0"/>
              <a:t> , </a:t>
            </a:r>
            <a:r>
              <a:rPr lang="sk-SK" dirty="0" err="1" smtClean="0"/>
              <a:t>tower</a:t>
            </a:r>
            <a:r>
              <a:rPr lang="sk-SK" dirty="0" smtClean="0"/>
              <a:t> of </a:t>
            </a:r>
            <a:r>
              <a:rPr lang="sk-SK" dirty="0" err="1" smtClean="0"/>
              <a:t>london</a:t>
            </a:r>
            <a:r>
              <a:rPr lang="sk-SK" dirty="0" smtClean="0"/>
              <a:t> and </a:t>
            </a:r>
            <a:r>
              <a:rPr lang="sk-SK" dirty="0" err="1" smtClean="0"/>
              <a:t>tower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 smtClean="0"/>
          </a:p>
          <a:p>
            <a:pPr marL="342900" indent="-342900">
              <a:buFontTx/>
              <a:buChar char="-"/>
            </a:pP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 smtClean="0"/>
              <a:t>Madame</a:t>
            </a:r>
            <a:r>
              <a:rPr lang="sk-SK" dirty="0" smtClean="0"/>
              <a:t> </a:t>
            </a:r>
            <a:r>
              <a:rPr lang="sk-SK" dirty="0" err="1" smtClean="0"/>
              <a:t>tussaud´s</a:t>
            </a:r>
            <a:r>
              <a:rPr lang="en-US" dirty="0" smtClean="0"/>
              <a:t> </a:t>
            </a:r>
            <a:r>
              <a:rPr lang="en-US" dirty="0"/>
              <a:t>is a wax museum in </a:t>
            </a:r>
            <a:r>
              <a:rPr lang="en-US" dirty="0" smtClean="0"/>
              <a:t>London</a:t>
            </a:r>
            <a:r>
              <a:rPr lang="sk-SK" dirty="0" smtClean="0"/>
              <a:t>. </a:t>
            </a:r>
            <a:r>
              <a:rPr lang="en-US" dirty="0"/>
              <a:t>It was founded by wax sculptor Marie </a:t>
            </a:r>
            <a:r>
              <a:rPr lang="en-US" dirty="0" err="1"/>
              <a:t>Tussaud</a:t>
            </a:r>
            <a:r>
              <a:rPr lang="en-US" dirty="0" smtClean="0"/>
              <a:t>.</a:t>
            </a:r>
            <a:endParaRPr lang="sk-SK" dirty="0" smtClean="0"/>
          </a:p>
          <a:p>
            <a:pPr marL="342900" indent="-342900">
              <a:buFontTx/>
              <a:buChar char="-"/>
            </a:pPr>
            <a:r>
              <a:rPr lang="sk-SK" dirty="0" err="1"/>
              <a:t>St</a:t>
            </a:r>
            <a:r>
              <a:rPr lang="sk-SK" dirty="0"/>
              <a:t> </a:t>
            </a:r>
            <a:r>
              <a:rPr lang="sk-SK" dirty="0" err="1"/>
              <a:t>Paul's</a:t>
            </a:r>
            <a:r>
              <a:rPr lang="sk-SK" dirty="0"/>
              <a:t> </a:t>
            </a:r>
            <a:r>
              <a:rPr lang="sk-SK" dirty="0" err="1" smtClean="0"/>
              <a:t>Cathedral</a:t>
            </a:r>
            <a:r>
              <a:rPr lang="sk-SK" dirty="0"/>
              <a:t> </a:t>
            </a:r>
            <a:r>
              <a:rPr lang="en-US" dirty="0" smtClean="0"/>
              <a:t>is </a:t>
            </a:r>
            <a:r>
              <a:rPr lang="en-US" dirty="0"/>
              <a:t>an Anglican cathedral, the seat of the Bishop of </a:t>
            </a:r>
            <a:r>
              <a:rPr lang="en-US" dirty="0" smtClean="0"/>
              <a:t>London</a:t>
            </a:r>
            <a:r>
              <a:rPr lang="sk-SK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sk-SK" dirty="0" err="1" smtClean="0"/>
              <a:t>Tower</a:t>
            </a:r>
            <a:r>
              <a:rPr lang="sk-SK" dirty="0" smtClean="0"/>
              <a:t> of </a:t>
            </a:r>
            <a:r>
              <a:rPr lang="sk-SK" dirty="0" err="1" smtClean="0"/>
              <a:t>london</a:t>
            </a:r>
            <a:r>
              <a:rPr lang="sk-SK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historic castle located on the north bank of the River Thames in central London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en-US" dirty="0" smtClean="0"/>
              <a:t> </a:t>
            </a:r>
            <a:r>
              <a:rPr lang="en-US" dirty="0"/>
              <a:t>was built by William the Conqueror in </a:t>
            </a:r>
            <a:r>
              <a:rPr lang="en-US" dirty="0" smtClean="0"/>
              <a:t>1078</a:t>
            </a:r>
            <a:r>
              <a:rPr lang="sk-SK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sk-SK" dirty="0" err="1" smtClean="0"/>
              <a:t>Tower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combined bascule and suspension bridge in </a:t>
            </a:r>
            <a:r>
              <a:rPr lang="en-US" dirty="0" smtClean="0"/>
              <a:t>London. </a:t>
            </a:r>
            <a:r>
              <a:rPr lang="en-US" dirty="0"/>
              <a:t>The bridge crosses the River Thames close to the Tower of London and has become an iconic symbol of London.</a:t>
            </a:r>
            <a:endParaRPr lang="sk-SK" dirty="0" smtClean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sk-SK" spc="300" dirty="0" smtClean="0"/>
          </a:p>
          <a:p>
            <a:pPr marL="342900" indent="-34290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91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1" y="382529"/>
            <a:ext cx="2772640" cy="369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2750" y="658093"/>
            <a:ext cx="4114803" cy="3276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0606" b="13332"/>
          <a:stretch/>
        </p:blipFill>
        <p:spPr>
          <a:xfrm>
            <a:off x="3462629" y="404278"/>
            <a:ext cx="4431484" cy="2744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5455" r="12576" b="9848"/>
          <a:stretch/>
        </p:blipFill>
        <p:spPr>
          <a:xfrm>
            <a:off x="3644230" y="3532909"/>
            <a:ext cx="4133815" cy="303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4026" y="3647705"/>
            <a:ext cx="19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Madame</a:t>
            </a:r>
            <a:r>
              <a:rPr lang="sk-SK" dirty="0" smtClean="0"/>
              <a:t> </a:t>
            </a:r>
            <a:r>
              <a:rPr lang="sk-SK" dirty="0" err="1" smtClean="0"/>
              <a:t>Tussaud´s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3462629" y="2757364"/>
            <a:ext cx="18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Tower</a:t>
            </a:r>
            <a:r>
              <a:rPr lang="sk-SK" dirty="0" smtClean="0"/>
              <a:t>  of </a:t>
            </a:r>
            <a:r>
              <a:rPr lang="sk-SK" dirty="0" err="1" smtClean="0"/>
              <a:t>London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8441852" y="3984462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St. </a:t>
            </a:r>
            <a:r>
              <a:rPr lang="sk-SK" dirty="0" err="1" smtClean="0"/>
              <a:t>Paul´s</a:t>
            </a:r>
            <a:r>
              <a:rPr lang="sk-SK" dirty="0" smtClean="0"/>
              <a:t> </a:t>
            </a:r>
            <a:r>
              <a:rPr lang="sk-SK" dirty="0" err="1" smtClean="0"/>
              <a:t>Cathedral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3663966" y="6109854"/>
            <a:ext cx="141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Tower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82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0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1" y="0"/>
            <a:ext cx="10335918" cy="1552353"/>
          </a:xfrm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/>
              <a:t>Ďakujeme za pozornosť!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30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510</TotalTime>
  <Words>487</Words>
  <Application>Microsoft Office PowerPoint</Application>
  <PresentationFormat>Vlastná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Celestial</vt:lpstr>
      <vt:lpstr>LONDON</vt:lpstr>
      <vt:lpstr>1. Day </vt:lpstr>
      <vt:lpstr>Prezentácia programu PowerPoint</vt:lpstr>
      <vt:lpstr>2. day</vt:lpstr>
      <vt:lpstr>Prezentácia programu PowerPoint</vt:lpstr>
      <vt:lpstr>3. day</vt:lpstr>
      <vt:lpstr>Prezentácia programu PowerPoint</vt:lpstr>
      <vt:lpstr>Ďakujeme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sima</dc:creator>
  <cp:lastModifiedBy>sedem</cp:lastModifiedBy>
  <cp:revision>38</cp:revision>
  <dcterms:created xsi:type="dcterms:W3CDTF">2018-10-27T12:44:26Z</dcterms:created>
  <dcterms:modified xsi:type="dcterms:W3CDTF">2018-11-21T21:31:10Z</dcterms:modified>
</cp:coreProperties>
</file>