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2FC5-FBE2-46F2-B0ED-1D3141FCBE70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4CC8-2B84-47E6-8C8E-F12F1548BAF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London</a:t>
            </a:r>
            <a:r>
              <a:rPr lang="sk-SK" dirty="0" smtClean="0"/>
              <a:t> 2018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Vanesa</a:t>
            </a:r>
            <a:r>
              <a:rPr lang="sk-SK" dirty="0" smtClean="0"/>
              <a:t> </a:t>
            </a:r>
            <a:r>
              <a:rPr lang="sk-SK" dirty="0" err="1" smtClean="0"/>
              <a:t>Bušovská</a:t>
            </a:r>
            <a:r>
              <a:rPr lang="sk-SK" dirty="0" smtClean="0"/>
              <a:t> 7.C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road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My </a:t>
            </a:r>
            <a:r>
              <a:rPr lang="sk-SK" dirty="0" err="1" smtClean="0"/>
              <a:t>first</a:t>
            </a:r>
            <a:r>
              <a:rPr lang="sk-SK" dirty="0" smtClean="0"/>
              <a:t> trip to </a:t>
            </a:r>
            <a:r>
              <a:rPr lang="sk-SK" dirty="0" err="1" smtClean="0"/>
              <a:t>London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travelled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26 </a:t>
            </a:r>
            <a:r>
              <a:rPr lang="sk-SK" dirty="0" err="1" smtClean="0"/>
              <a:t>hours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User\Downloads\46096476_2102440980071027_19714102138649968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104456" cy="5472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Family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Family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great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parents</a:t>
            </a:r>
            <a:r>
              <a:rPr lang="sk-SK" dirty="0" smtClean="0"/>
              <a:t>,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daughter</a:t>
            </a:r>
            <a:r>
              <a:rPr lang="sk-SK" dirty="0"/>
              <a:t> </a:t>
            </a:r>
            <a:r>
              <a:rPr lang="sk-SK" dirty="0" smtClean="0"/>
              <a:t>and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son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1" name="Picture 3" descr="C:\Users\User\Downloads\46104335_492111607947826_46029174733254164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199113" cy="3149335"/>
          </a:xfrm>
          <a:prstGeom prst="rect">
            <a:avLst/>
          </a:prstGeom>
          <a:noFill/>
        </p:spPr>
      </p:pic>
      <p:pic>
        <p:nvPicPr>
          <p:cNvPr id="2052" name="Picture 4" descr="C:\Users\User\Downloads\46101499_777880509223190_14332072048732405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4261515" cy="319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saw</a:t>
            </a:r>
            <a:r>
              <a:rPr lang="sk-SK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Big </a:t>
            </a:r>
            <a:r>
              <a:rPr lang="sk-SK" dirty="0" err="1"/>
              <a:t>B</a:t>
            </a:r>
            <a:r>
              <a:rPr lang="sk-SK" dirty="0" err="1" smtClean="0"/>
              <a:t>en</a:t>
            </a:r>
            <a:r>
              <a:rPr lang="sk-SK" dirty="0" smtClean="0"/>
              <a:t>, </a:t>
            </a:r>
            <a:r>
              <a:rPr lang="sk-SK" dirty="0" err="1" smtClean="0"/>
              <a:t>Parliament</a:t>
            </a:r>
            <a:r>
              <a:rPr lang="sk-SK" dirty="0" smtClean="0"/>
              <a:t> </a:t>
            </a:r>
            <a:r>
              <a:rPr lang="sk-SK" dirty="0" err="1" smtClean="0"/>
              <a:t>Square</a:t>
            </a:r>
            <a:r>
              <a:rPr lang="sk-SK" dirty="0" smtClean="0"/>
              <a:t>, </a:t>
            </a:r>
            <a:r>
              <a:rPr lang="sk-SK" dirty="0" err="1" smtClean="0"/>
              <a:t>Westminster</a:t>
            </a:r>
            <a:r>
              <a:rPr lang="sk-SK" dirty="0" smtClean="0"/>
              <a:t>, Park sv. Jakuba, </a:t>
            </a:r>
            <a:r>
              <a:rPr lang="sk-SK" dirty="0" err="1" smtClean="0"/>
              <a:t>Buckingham</a:t>
            </a:r>
            <a:r>
              <a:rPr lang="sk-SK" dirty="0"/>
              <a:t> </a:t>
            </a:r>
            <a:r>
              <a:rPr lang="sk-SK" dirty="0" err="1"/>
              <a:t>P</a:t>
            </a:r>
            <a:r>
              <a:rPr lang="sk-SK" dirty="0" err="1" smtClean="0"/>
              <a:t>alace</a:t>
            </a:r>
            <a:r>
              <a:rPr lang="sk-SK" dirty="0" smtClean="0"/>
              <a:t>, </a:t>
            </a:r>
            <a:r>
              <a:rPr lang="sk-SK" dirty="0" err="1" smtClean="0"/>
              <a:t>Leicester</a:t>
            </a:r>
            <a:r>
              <a:rPr lang="sk-SK" dirty="0" smtClean="0"/>
              <a:t>  </a:t>
            </a:r>
            <a:r>
              <a:rPr lang="sk-SK" dirty="0" err="1" smtClean="0"/>
              <a:t>Square</a:t>
            </a:r>
            <a:r>
              <a:rPr lang="sk-SK" dirty="0" smtClean="0"/>
              <a:t>, </a:t>
            </a:r>
            <a:r>
              <a:rPr lang="sk-SK" dirty="0" err="1" smtClean="0"/>
              <a:t>Chinatown</a:t>
            </a:r>
            <a:r>
              <a:rPr lang="sk-SK" dirty="0" smtClean="0"/>
              <a:t>, </a:t>
            </a:r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, </a:t>
            </a:r>
            <a:r>
              <a:rPr lang="sk-SK" dirty="0" err="1" smtClean="0"/>
              <a:t>Science</a:t>
            </a:r>
            <a:r>
              <a:rPr lang="sk-SK" dirty="0" smtClean="0"/>
              <a:t> and </a:t>
            </a:r>
            <a:r>
              <a:rPr lang="sk-SK" dirty="0" err="1" smtClean="0"/>
              <a:t>History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, </a:t>
            </a:r>
            <a:r>
              <a:rPr lang="sk-SK" dirty="0" err="1" smtClean="0"/>
              <a:t>Kensington</a:t>
            </a:r>
            <a:r>
              <a:rPr lang="sk-SK" dirty="0" smtClean="0"/>
              <a:t> </a:t>
            </a:r>
            <a:r>
              <a:rPr lang="sk-SK" dirty="0" err="1" smtClean="0"/>
              <a:t>gardens</a:t>
            </a:r>
            <a:r>
              <a:rPr lang="sk-SK" dirty="0" smtClean="0"/>
              <a:t>, </a:t>
            </a:r>
            <a:r>
              <a:rPr lang="sk-SK" dirty="0" err="1" smtClean="0"/>
              <a:t>Madame</a:t>
            </a:r>
            <a:r>
              <a:rPr lang="sk-SK" dirty="0" smtClean="0"/>
              <a:t> </a:t>
            </a:r>
            <a:r>
              <a:rPr lang="sk-SK" dirty="0" err="1" smtClean="0"/>
              <a:t>Tussauds</a:t>
            </a:r>
            <a:r>
              <a:rPr lang="sk-SK" dirty="0" smtClean="0"/>
              <a:t>, </a:t>
            </a:r>
            <a:r>
              <a:rPr lang="sk-SK" dirty="0" err="1" smtClean="0"/>
              <a:t>Cathedral</a:t>
            </a:r>
            <a:r>
              <a:rPr lang="sk-SK" dirty="0" smtClean="0"/>
              <a:t> st. Paul and </a:t>
            </a:r>
            <a:r>
              <a:rPr lang="sk-SK" dirty="0" err="1" smtClean="0"/>
              <a:t>Tower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5" name="Picture 3" descr="C:\Users\User\Downloads\46171958_2099442117035553_3184535198477844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67240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Chinatown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long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dead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street</a:t>
            </a:r>
            <a:r>
              <a:rPr lang="sk-SK" dirty="0" smtClean="0"/>
              <a:t> </a:t>
            </a:r>
            <a:r>
              <a:rPr lang="sk-SK" dirty="0" err="1" smtClean="0"/>
              <a:t>name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written</a:t>
            </a:r>
            <a:r>
              <a:rPr lang="sk-SK" dirty="0" smtClean="0"/>
              <a:t> in </a:t>
            </a:r>
            <a:r>
              <a:rPr lang="sk-SK" dirty="0" err="1" smtClean="0"/>
              <a:t>Chinese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9" name="Picture 3" descr="C:\Users\User\Downloads\46179488_1924620077614053_75607110746856488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0828"/>
            <a:ext cx="4230871" cy="5641161"/>
          </a:xfrm>
          <a:prstGeom prst="rect">
            <a:avLst/>
          </a:prstGeom>
          <a:noFill/>
        </p:spPr>
      </p:pic>
      <p:pic>
        <p:nvPicPr>
          <p:cNvPr id="4100" name="Picture 4" descr="C:\Users\User\Downloads\46085487_565867477185385_7225391312755752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03244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Kensington</a:t>
            </a:r>
            <a:r>
              <a:rPr lang="sk-SK" dirty="0" smtClean="0"/>
              <a:t> </a:t>
            </a:r>
            <a:r>
              <a:rPr lang="sk-SK" dirty="0" err="1" smtClean="0"/>
              <a:t>gardens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They</a:t>
            </a:r>
            <a:r>
              <a:rPr lang="sk-SK" dirty="0" smtClean="0"/>
              <a:t> are </a:t>
            </a:r>
            <a:r>
              <a:rPr lang="sk-SK" dirty="0" err="1" smtClean="0"/>
              <a:t>beautiful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a </a:t>
            </a:r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swans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User\Downloads\46107823_200213827565099_31073258856576450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942438" cy="5256584"/>
          </a:xfrm>
          <a:prstGeom prst="rect">
            <a:avLst/>
          </a:prstGeom>
          <a:noFill/>
        </p:spPr>
      </p:pic>
      <p:pic>
        <p:nvPicPr>
          <p:cNvPr id="5125" name="Picture 5" descr="C:\Users\User\Downloads\46135369_2441058185911253_51551184636346368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2752679" cy="367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watching</a:t>
            </a:r>
            <a:r>
              <a:rPr lang="sk-SK" smtClean="0"/>
              <a:t>.</a:t>
            </a:r>
            <a:endParaRPr lang="sk-SK" dirty="0"/>
          </a:p>
        </p:txBody>
      </p:sp>
      <p:pic>
        <p:nvPicPr>
          <p:cNvPr id="6146" name="Picture 2" descr="C:\Users\User\Downloads\46144266_1137693459723909_31950383649065533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01268" cy="4950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115</Words>
  <Application>Microsoft Office PowerPoint</Application>
  <PresentationFormat>Prezentácia na obrazovke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Motiv sady Office</vt:lpstr>
      <vt:lpstr>London 2018</vt:lpstr>
      <vt:lpstr>The road</vt:lpstr>
      <vt:lpstr>Family</vt:lpstr>
      <vt:lpstr>We saw:</vt:lpstr>
      <vt:lpstr>Chinatown</vt:lpstr>
      <vt:lpstr>Kensington gardens</vt:lpstr>
      <vt:lpstr>Thank you for watching.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2018</dc:title>
  <dc:creator>User</dc:creator>
  <cp:lastModifiedBy>sedem</cp:lastModifiedBy>
  <cp:revision>8</cp:revision>
  <dcterms:created xsi:type="dcterms:W3CDTF">2018-11-13T14:31:17Z</dcterms:created>
  <dcterms:modified xsi:type="dcterms:W3CDTF">2018-11-21T20:51:16Z</dcterms:modified>
</cp:coreProperties>
</file>