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3A278D-ACDD-4A1D-8550-4F30743DDF3D}" type="datetimeFigureOut">
              <a:rPr lang="sk-SK" smtClean="0"/>
              <a:pPr/>
              <a:t>8.1.2019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0FEF652-6C3D-4091-8FB5-04FF6CA26D0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A278D-ACDD-4A1D-8550-4F30743DDF3D}" type="datetimeFigureOut">
              <a:rPr lang="sk-SK" smtClean="0"/>
              <a:pPr/>
              <a:t>8.1.2019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FEF652-6C3D-4091-8FB5-04FF6CA26D0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A278D-ACDD-4A1D-8550-4F30743DDF3D}" type="datetimeFigureOut">
              <a:rPr lang="sk-SK" smtClean="0"/>
              <a:pPr/>
              <a:t>8.1.2019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FEF652-6C3D-4091-8FB5-04FF6CA26D0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A278D-ACDD-4A1D-8550-4F30743DDF3D}" type="datetimeFigureOut">
              <a:rPr lang="sk-SK" smtClean="0"/>
              <a:pPr/>
              <a:t>8.1.2019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FEF652-6C3D-4091-8FB5-04FF6CA26D0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A278D-ACDD-4A1D-8550-4F30743DDF3D}" type="datetimeFigureOut">
              <a:rPr lang="sk-SK" smtClean="0"/>
              <a:pPr/>
              <a:t>8.1.2019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FEF652-6C3D-4091-8FB5-04FF6CA26D0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A278D-ACDD-4A1D-8550-4F30743DDF3D}" type="datetimeFigureOut">
              <a:rPr lang="sk-SK" smtClean="0"/>
              <a:pPr/>
              <a:t>8.1.2019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FEF652-6C3D-4091-8FB5-04FF6CA26D0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A278D-ACDD-4A1D-8550-4F30743DDF3D}" type="datetimeFigureOut">
              <a:rPr lang="sk-SK" smtClean="0"/>
              <a:pPr/>
              <a:t>8.1.2019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FEF652-6C3D-4091-8FB5-04FF6CA26D0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A278D-ACDD-4A1D-8550-4F30743DDF3D}" type="datetimeFigureOut">
              <a:rPr lang="sk-SK" smtClean="0"/>
              <a:pPr/>
              <a:t>8.1.2019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FEF652-6C3D-4091-8FB5-04FF6CA26D0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A278D-ACDD-4A1D-8550-4F30743DDF3D}" type="datetimeFigureOut">
              <a:rPr lang="sk-SK" smtClean="0"/>
              <a:pPr/>
              <a:t>8.1.2019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FEF652-6C3D-4091-8FB5-04FF6CA26D0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F3A278D-ACDD-4A1D-8550-4F30743DDF3D}" type="datetimeFigureOut">
              <a:rPr lang="sk-SK" smtClean="0"/>
              <a:pPr/>
              <a:t>8.1.2019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FEF652-6C3D-4091-8FB5-04FF6CA26D0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3A278D-ACDD-4A1D-8550-4F30743DDF3D}" type="datetimeFigureOut">
              <a:rPr lang="sk-SK" smtClean="0"/>
              <a:pPr/>
              <a:t>8.1.2019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0FEF652-6C3D-4091-8FB5-04FF6CA26D0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F3A278D-ACDD-4A1D-8550-4F30743DDF3D}" type="datetimeFigureOut">
              <a:rPr lang="sk-SK" smtClean="0"/>
              <a:pPr/>
              <a:t>8.1.2019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0FEF652-6C3D-4091-8FB5-04FF6CA26D0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sorea.sk/nizke-tatry/hotel-sorea-marmo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jasna.sk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feature=player_detailpage&amp;v=ewVueSu1QF0https:/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143139"/>
          </a:xfrm>
        </p:spPr>
        <p:txBody>
          <a:bodyPr/>
          <a:lstStyle/>
          <a:p>
            <a:r>
              <a:rPr lang="sk-SK" dirty="0" smtClean="0"/>
              <a:t>Lyžiarsky </a:t>
            </a:r>
            <a:r>
              <a:rPr lang="sk-SK" dirty="0" err="1" smtClean="0"/>
              <a:t>výchovno</a:t>
            </a:r>
            <a:r>
              <a:rPr lang="sk-SK" dirty="0" smtClean="0"/>
              <a:t>- výcvikový kurz 2019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k-SK" sz="2800" dirty="0"/>
          </a:p>
        </p:txBody>
      </p:sp>
      <p:pic>
        <p:nvPicPr>
          <p:cNvPr id="1026" name="Picture 2" descr="C:\Users\Michal\Desktop\Lyži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857496"/>
            <a:ext cx="2786082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pPr lvl="0"/>
            <a:r>
              <a:rPr lang="sk-SK" sz="6600" dirty="0" smtClean="0"/>
              <a:t>Príjemné balenie</a:t>
            </a:r>
          </a:p>
          <a:p>
            <a:pPr>
              <a:buNone/>
            </a:pP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Hotel </a:t>
            </a:r>
            <a:r>
              <a:rPr lang="sk-SK" dirty="0" err="1" smtClean="0"/>
              <a:t>Sorea</a:t>
            </a:r>
            <a:r>
              <a:rPr lang="sk-SK" dirty="0" smtClean="0"/>
              <a:t> </a:t>
            </a:r>
            <a:r>
              <a:rPr lang="sk-SK" dirty="0" err="1" smtClean="0"/>
              <a:t>Marmot</a:t>
            </a:r>
            <a:r>
              <a:rPr lang="sk-SK" dirty="0" smtClean="0"/>
              <a:t>, Jasná</a:t>
            </a:r>
          </a:p>
          <a:p>
            <a:r>
              <a:rPr lang="sk-SK" dirty="0" smtClean="0">
                <a:hlinkClick r:id="rId2"/>
              </a:rPr>
              <a:t>http://www.sorea.sk/nizke-tatry/hotel-sorea-marmot/</a:t>
            </a:r>
            <a:endParaRPr lang="sk-SK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Miesto ubytovania</a:t>
            </a:r>
            <a:endParaRPr lang="sk-SK" dirty="0"/>
          </a:p>
        </p:txBody>
      </p:sp>
      <p:pic>
        <p:nvPicPr>
          <p:cNvPr id="4" name="Obrázok 3" descr="magura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3286124"/>
            <a:ext cx="3143272" cy="2714644"/>
          </a:xfrm>
          <a:prstGeom prst="rect">
            <a:avLst/>
          </a:prstGeom>
        </p:spPr>
      </p:pic>
      <p:pic>
        <p:nvPicPr>
          <p:cNvPr id="6" name="Obrázok 5" descr="Magura 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4809" y="3286124"/>
            <a:ext cx="4420789" cy="2714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r>
              <a:rPr lang="sk-SK" dirty="0" smtClean="0"/>
              <a:t>Lyžiarske stredisko Jasná</a:t>
            </a:r>
          </a:p>
          <a:p>
            <a:r>
              <a:rPr lang="sk-SK" dirty="0" smtClean="0">
                <a:hlinkClick r:id="rId2"/>
              </a:rPr>
              <a:t>http://www.jasna.sk</a:t>
            </a: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Miesto lyžovania</a:t>
            </a:r>
            <a:endParaRPr lang="sk-SK" dirty="0"/>
          </a:p>
        </p:txBody>
      </p:sp>
      <p:pic>
        <p:nvPicPr>
          <p:cNvPr id="4" name="Obrázok 3" descr="Strednica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0079" y="2643182"/>
            <a:ext cx="5140965" cy="3429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Balenie nenecháme len na rodičov</a:t>
            </a:r>
          </a:p>
          <a:p>
            <a:r>
              <a:rPr lang="sk-SK" dirty="0" smtClean="0"/>
              <a:t>Napíšeme si zoznam všetkých vecí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zobrať so sebou?</a:t>
            </a:r>
            <a:endParaRPr lang="sk-SK" dirty="0"/>
          </a:p>
        </p:txBody>
      </p:sp>
      <p:pic>
        <p:nvPicPr>
          <p:cNvPr id="4" name="Obrázok 3" descr="Veci na kur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3000372"/>
            <a:ext cx="5643602" cy="3067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k-SK" dirty="0" smtClean="0">
              <a:hlinkClick r:id="rId2"/>
            </a:endParaRPr>
          </a:p>
          <a:p>
            <a:pPr>
              <a:buNone/>
            </a:pPr>
            <a:endParaRPr lang="sk-SK" dirty="0" smtClean="0">
              <a:hlinkClick r:id="rId2"/>
            </a:endParaRPr>
          </a:p>
          <a:p>
            <a:pPr>
              <a:buNone/>
            </a:pPr>
            <a:endParaRPr lang="sk-SK" dirty="0" smtClean="0">
              <a:hlinkClick r:id="rId2"/>
            </a:endParaRPr>
          </a:p>
          <a:p>
            <a:pPr>
              <a:buNone/>
            </a:pPr>
            <a:r>
              <a:rPr lang="sk-SK" dirty="0" smtClean="0">
                <a:hlinkClick r:id="rId2"/>
              </a:rPr>
              <a:t>https://www.youtube.com/watch?feature=player_detailpage&amp;v=ewVueSu1QF0https://</a:t>
            </a: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  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Všetko vrátane lyží a oblečenia si vyskúšame už doma na sucho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Termíny: 14.1.– 18.1.2019- 7.B a 7.C</a:t>
            </a:r>
          </a:p>
          <a:p>
            <a:pPr>
              <a:buNone/>
            </a:pPr>
            <a:r>
              <a:rPr lang="sk-SK" b="1" dirty="0" smtClean="0"/>
              <a:t>                 25.3.– 29.3.2019- 7.A a samoplatcovia</a:t>
            </a:r>
          </a:p>
          <a:p>
            <a:r>
              <a:rPr lang="sk-SK" b="1" dirty="0" smtClean="0"/>
              <a:t>Odchod : </a:t>
            </a:r>
            <a:r>
              <a:rPr lang="sk-SK" b="1" dirty="0"/>
              <a:t>o </a:t>
            </a:r>
            <a:r>
              <a:rPr lang="sk-SK" b="1" dirty="0" smtClean="0"/>
              <a:t>7.00 </a:t>
            </a:r>
            <a:r>
              <a:rPr lang="sk-SK" b="1" dirty="0"/>
              <a:t>hod</a:t>
            </a:r>
            <a:r>
              <a:rPr lang="sk-SK" dirty="0"/>
              <a:t> </a:t>
            </a:r>
            <a:r>
              <a:rPr lang="sk-SK" dirty="0" smtClean="0"/>
              <a:t>(pondelok)     </a:t>
            </a:r>
            <a:endParaRPr lang="sk-SK" dirty="0"/>
          </a:p>
          <a:p>
            <a:r>
              <a:rPr lang="sk-SK" dirty="0" smtClean="0"/>
              <a:t>Zraz je </a:t>
            </a:r>
            <a:r>
              <a:rPr lang="sk-SK" dirty="0"/>
              <a:t>o </a:t>
            </a:r>
            <a:r>
              <a:rPr lang="sk-SK" dirty="0" smtClean="0"/>
              <a:t>6.45 na parkovisku pod školským atletickým areálom                                                                   </a:t>
            </a:r>
            <a:endParaRPr lang="sk-SK" dirty="0"/>
          </a:p>
          <a:p>
            <a:r>
              <a:rPr lang="sk-SK" b="1" dirty="0"/>
              <a:t>Predpokladaný príchod: </a:t>
            </a:r>
            <a:r>
              <a:rPr lang="sk-SK" b="1" dirty="0" smtClean="0"/>
              <a:t>18.1., resp. 29.3.2019 po</a:t>
            </a:r>
            <a:r>
              <a:rPr lang="sk-SK" b="1" dirty="0"/>
              <a:t> 18. 30 hod </a:t>
            </a:r>
            <a:r>
              <a:rPr lang="sk-SK" dirty="0"/>
              <a:t>(piatok)</a:t>
            </a:r>
          </a:p>
          <a:p>
            <a:r>
              <a:rPr lang="sk-SK" b="1" dirty="0"/>
              <a:t>Strava: </a:t>
            </a:r>
            <a:r>
              <a:rPr lang="sk-SK" dirty="0"/>
              <a:t>celodenná, začíname večerou a končíme obedom</a:t>
            </a:r>
          </a:p>
          <a:p>
            <a:pPr>
              <a:buNone/>
            </a:pP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Informácie </a:t>
            </a:r>
            <a:r>
              <a:rPr lang="sk-SK" dirty="0"/>
              <a:t>pre žiakov a rodičov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b="1" dirty="0" smtClean="0"/>
              <a:t>1. Kartička </a:t>
            </a:r>
            <a:r>
              <a:rPr lang="sk-SK" b="1" dirty="0"/>
              <a:t>poistenca- zdravotný preukaz </a:t>
            </a:r>
            <a:endParaRPr lang="sk-SK" dirty="0"/>
          </a:p>
          <a:p>
            <a:pPr>
              <a:buNone/>
            </a:pPr>
            <a:r>
              <a:rPr lang="sk-SK" dirty="0" smtClean="0"/>
              <a:t>     </a:t>
            </a:r>
          </a:p>
          <a:p>
            <a:pPr>
              <a:buNone/>
            </a:pPr>
            <a:r>
              <a:rPr lang="sk-SK" dirty="0" smtClean="0"/>
              <a:t>    body </a:t>
            </a:r>
            <a:r>
              <a:rPr lang="sk-SK" dirty="0"/>
              <a:t>2.- 4. sú na jednom tlačive</a:t>
            </a:r>
          </a:p>
          <a:p>
            <a:pPr>
              <a:buNone/>
            </a:pPr>
            <a:r>
              <a:rPr lang="sk-SK" b="1" dirty="0"/>
              <a:t>2. </a:t>
            </a:r>
            <a:r>
              <a:rPr lang="sk-SK" b="1" dirty="0" smtClean="0"/>
              <a:t>Potvrdenie </a:t>
            </a:r>
            <a:r>
              <a:rPr lang="sk-SK" b="1" dirty="0"/>
              <a:t>lekára všeob. zdravotnej </a:t>
            </a:r>
            <a:r>
              <a:rPr lang="sk-SK" b="1" dirty="0" smtClean="0"/>
              <a:t>  </a:t>
            </a:r>
          </a:p>
          <a:p>
            <a:pPr>
              <a:buNone/>
            </a:pPr>
            <a:r>
              <a:rPr lang="sk-SK" b="1" dirty="0"/>
              <a:t> </a:t>
            </a:r>
            <a:r>
              <a:rPr lang="sk-SK" b="1" dirty="0" smtClean="0"/>
              <a:t>   starostlivosti </a:t>
            </a:r>
            <a:r>
              <a:rPr lang="sk-SK" b="1" dirty="0"/>
              <a:t>o zdravotnej spôsobilosti </a:t>
            </a:r>
            <a:r>
              <a:rPr lang="sk-SK" b="1" dirty="0" smtClean="0"/>
              <a:t>       </a:t>
            </a:r>
          </a:p>
          <a:p>
            <a:pPr>
              <a:buNone/>
            </a:pPr>
            <a:r>
              <a:rPr lang="sk-SK" b="1" dirty="0" smtClean="0"/>
              <a:t>    žiaka k</a:t>
            </a:r>
            <a:r>
              <a:rPr lang="sk-SK" b="1" dirty="0"/>
              <a:t> absolvovaniu LVVK v plnom rozsahu</a:t>
            </a:r>
            <a:endParaRPr lang="sk-SK" dirty="0"/>
          </a:p>
          <a:p>
            <a:pPr>
              <a:buNone/>
            </a:pPr>
            <a:r>
              <a:rPr lang="sk-SK" b="1" dirty="0"/>
              <a:t>3. Vyhlásenie zákonného zástupcu </a:t>
            </a:r>
            <a:r>
              <a:rPr lang="sk-SK" b="1" dirty="0" smtClean="0"/>
              <a:t>o</a:t>
            </a:r>
            <a:r>
              <a:rPr lang="sk-SK" b="1" dirty="0"/>
              <a:t> </a:t>
            </a:r>
            <a:r>
              <a:rPr lang="sk-SK" b="1" dirty="0" err="1" smtClean="0"/>
              <a:t>bezinfekčnosti</a:t>
            </a:r>
            <a:r>
              <a:rPr lang="sk-SK" b="1" dirty="0" smtClean="0"/>
              <a:t> - </a:t>
            </a:r>
            <a:r>
              <a:rPr lang="sk-SK" dirty="0"/>
              <a:t>najviac 3 dni </a:t>
            </a:r>
            <a:r>
              <a:rPr lang="sk-SK" dirty="0" smtClean="0"/>
              <a:t>staré </a:t>
            </a:r>
            <a:endParaRPr lang="sk-SK" dirty="0"/>
          </a:p>
          <a:p>
            <a:pPr>
              <a:buNone/>
            </a:pPr>
            <a:r>
              <a:rPr lang="sk-SK" b="1" dirty="0"/>
              <a:t>4. Vyhlásenie zákonného zástupcu o poučení </a:t>
            </a:r>
            <a:r>
              <a:rPr lang="sk-SK" b="1" dirty="0" smtClean="0"/>
              <a:t> </a:t>
            </a:r>
          </a:p>
          <a:p>
            <a:pPr>
              <a:buNone/>
            </a:pPr>
            <a:r>
              <a:rPr lang="sk-SK" b="1" dirty="0" smtClean="0"/>
              <a:t>    dieťaťa </a:t>
            </a:r>
            <a:r>
              <a:rPr lang="sk-SK" b="1" dirty="0"/>
              <a:t>o správaní sa a o dodržiavaní   </a:t>
            </a:r>
            <a:r>
              <a:rPr lang="sk-SK" b="1" dirty="0" smtClean="0"/>
              <a:t>    </a:t>
            </a:r>
          </a:p>
          <a:p>
            <a:pPr>
              <a:buNone/>
            </a:pPr>
            <a:r>
              <a:rPr lang="sk-SK" b="1" dirty="0" smtClean="0"/>
              <a:t>    školského </a:t>
            </a:r>
            <a:r>
              <a:rPr lang="sk-SK" b="1" dirty="0"/>
              <a:t>poriadku a poriadku na LVVK </a:t>
            </a:r>
            <a:endParaRPr lang="sk-SK" dirty="0"/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Doklady potrebné k </a:t>
            </a:r>
            <a:r>
              <a:rPr lang="sk-SK" b="1" dirty="0" smtClean="0"/>
              <a:t>LVVK</a:t>
            </a:r>
            <a:br>
              <a:rPr lang="sk-SK" b="1" dirty="0" smtClean="0"/>
            </a:br>
            <a:r>
              <a:rPr lang="sk-SK" sz="3100" b="1" dirty="0" smtClean="0"/>
              <a:t>odovzdať v obálke pri vstupe do autobusu</a:t>
            </a:r>
            <a:endParaRPr lang="sk-SK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0" y="-4"/>
          <a:ext cx="9144000" cy="6819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299"/>
                <a:gridCol w="451299"/>
                <a:gridCol w="8461402"/>
              </a:tblGrid>
              <a:tr h="571484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b="1" kern="1200" cap="all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Odporúčaný zoznam  lyžiarskeho  výstroja  na  LVVK</a:t>
                      </a:r>
                      <a:endParaRPr lang="sk-SK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446289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Times New Roman"/>
                          <a:ea typeface="Times New Roman"/>
                        </a:rPr>
                        <a:t>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Times New Roman"/>
                          <a:ea typeface="Times New Roman"/>
                        </a:rPr>
                        <a:t>Zjazdové lyže, lyžiarske topánky, palice, lyžiarske  nohavice, vetrovka</a:t>
                      </a:r>
                    </a:p>
                  </a:txBody>
                  <a:tcPr marL="68580" marR="68580" marT="0" marB="0"/>
                </a:tc>
              </a:tr>
              <a:tr h="446289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Times New Roman"/>
                          <a:ea typeface="Times New Roman"/>
                        </a:rPr>
                        <a:t>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Times New Roman"/>
                          <a:ea typeface="Times New Roman"/>
                        </a:rPr>
                        <a:t>Pevné zimné topánky,  </a:t>
                      </a:r>
                      <a:r>
                        <a:rPr lang="sk-SK" sz="1800" b="1" dirty="0" err="1">
                          <a:latin typeface="Times New Roman"/>
                          <a:ea typeface="Times New Roman"/>
                        </a:rPr>
                        <a:t>prezúvky</a:t>
                      </a:r>
                      <a:r>
                        <a:rPr lang="sk-SK" sz="18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sk-SK" sz="1800" dirty="0" smtClean="0">
                          <a:latin typeface="Times New Roman"/>
                          <a:ea typeface="Times New Roman"/>
                        </a:rPr>
                        <a:t> ponožky</a:t>
                      </a:r>
                      <a:r>
                        <a:rPr lang="sk-SK" sz="18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sk-SK" sz="1800" dirty="0" smtClean="0">
                          <a:latin typeface="Times New Roman"/>
                          <a:ea typeface="Times New Roman"/>
                        </a:rPr>
                        <a:t> podkolienky</a:t>
                      </a:r>
                      <a:r>
                        <a:rPr lang="sk-SK" sz="180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sk-SK" sz="1800" dirty="0" err="1" smtClean="0">
                          <a:latin typeface="Times New Roman"/>
                          <a:ea typeface="Times New Roman"/>
                        </a:rPr>
                        <a:t>termoprádlo</a:t>
                      </a:r>
                      <a:endParaRPr lang="sk-SK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6289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Times New Roman"/>
                          <a:ea typeface="Times New Roman"/>
                        </a:rPr>
                        <a:t>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Times New Roman"/>
                          <a:ea typeface="Times New Roman"/>
                        </a:rPr>
                        <a:t>Spodná bielizeň, tielka, tričká, košeľa, pyžamo,</a:t>
                      </a:r>
                      <a:r>
                        <a:rPr lang="sk-SK" sz="1800" b="1" dirty="0">
                          <a:latin typeface="Times New Roman"/>
                          <a:ea typeface="Times New Roman"/>
                        </a:rPr>
                        <a:t> hygienické </a:t>
                      </a:r>
                      <a:r>
                        <a:rPr lang="sk-SK" sz="1800" b="1" dirty="0" smtClean="0">
                          <a:latin typeface="Times New Roman"/>
                          <a:ea typeface="Times New Roman"/>
                        </a:rPr>
                        <a:t>potreby, uterák je na hoteli</a:t>
                      </a:r>
                      <a:endParaRPr lang="sk-SK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6289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Times New Roman"/>
                          <a:ea typeface="Times New Roman"/>
                        </a:rPr>
                        <a:t>4.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Times New Roman"/>
                          <a:ea typeface="Times New Roman"/>
                        </a:rPr>
                        <a:t>Sveter, </a:t>
                      </a:r>
                      <a:r>
                        <a:rPr lang="sk-SK" sz="1800" dirty="0" err="1">
                          <a:latin typeface="Times New Roman"/>
                          <a:ea typeface="Times New Roman"/>
                        </a:rPr>
                        <a:t>mikina</a:t>
                      </a:r>
                      <a:r>
                        <a:rPr lang="sk-SK" sz="1800" dirty="0">
                          <a:latin typeface="Times New Roman"/>
                          <a:ea typeface="Times New Roman"/>
                        </a:rPr>
                        <a:t>, rifle, športové oblečenie, tepláková súprava, rolák</a:t>
                      </a:r>
                    </a:p>
                  </a:txBody>
                  <a:tcPr marL="68580" marR="68580" marT="0" marB="0"/>
                </a:tc>
              </a:tr>
              <a:tr h="446289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Times New Roman"/>
                          <a:ea typeface="Times New Roman"/>
                        </a:rPr>
                        <a:t>5.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latin typeface="Times New Roman"/>
                          <a:ea typeface="Times New Roman"/>
                        </a:rPr>
                        <a:t>Čiapka – 2 ks, rukavice – 2 páry</a:t>
                      </a:r>
                      <a:r>
                        <a:rPr lang="sk-SK" sz="1800" dirty="0">
                          <a:latin typeface="Times New Roman"/>
                          <a:ea typeface="Times New Roman"/>
                        </a:rPr>
                        <a:t>, šál, </a:t>
                      </a:r>
                      <a:r>
                        <a:rPr lang="sk-SK" sz="1800" dirty="0" smtClean="0">
                          <a:latin typeface="Times New Roman"/>
                          <a:ea typeface="Times New Roman"/>
                        </a:rPr>
                        <a:t>lyžiarske okuliare</a:t>
                      </a:r>
                      <a:r>
                        <a:rPr lang="sk-SK" sz="1800" dirty="0">
                          <a:latin typeface="Times New Roman"/>
                          <a:ea typeface="Times New Roman"/>
                        </a:rPr>
                        <a:t>, krém na tvár a na pery</a:t>
                      </a:r>
                    </a:p>
                  </a:txBody>
                  <a:tcPr marL="68580" marR="68580" marT="0" marB="0"/>
                </a:tc>
              </a:tr>
              <a:tr h="446289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Times New Roman"/>
                          <a:ea typeface="Times New Roman"/>
                        </a:rPr>
                        <a:t>6.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latin typeface="Times New Roman"/>
                          <a:ea typeface="Times New Roman"/>
                        </a:rPr>
                        <a:t>Prilba- </a:t>
                      </a:r>
                      <a:r>
                        <a:rPr lang="sk-SK" sz="1800" b="1" dirty="0" smtClean="0">
                          <a:latin typeface="Times New Roman"/>
                          <a:ea typeface="Times New Roman"/>
                        </a:rPr>
                        <a:t>je povinná !!!</a:t>
                      </a:r>
                      <a:endParaRPr lang="sk-SK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6289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Times New Roman"/>
                          <a:ea typeface="Times New Roman"/>
                        </a:rPr>
                        <a:t>7.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latin typeface="Times New Roman"/>
                          <a:ea typeface="Times New Roman"/>
                        </a:rPr>
                        <a:t>Plavky, maska na karneval na svahu</a:t>
                      </a:r>
                      <a:endParaRPr lang="sk-SK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6289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Times New Roman"/>
                          <a:ea typeface="Times New Roman"/>
                        </a:rPr>
                        <a:t>8.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Times New Roman"/>
                          <a:ea typeface="Times New Roman"/>
                        </a:rPr>
                        <a:t>Lieky – ak pravidelne užívajú, elastický obväz</a:t>
                      </a:r>
                    </a:p>
                  </a:txBody>
                  <a:tcPr marL="68580" marR="68580" marT="0" marB="0"/>
                </a:tc>
              </a:tr>
              <a:tr h="446289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Times New Roman"/>
                          <a:ea typeface="Times New Roman"/>
                        </a:rPr>
                        <a:t>9.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Times New Roman"/>
                          <a:ea typeface="Times New Roman"/>
                        </a:rPr>
                        <a:t>Spoločenské hry, hudobné CD, MP3..., veci na spoločenský program</a:t>
                      </a:r>
                    </a:p>
                  </a:txBody>
                  <a:tcPr marL="68580" marR="68580" marT="0" marB="0"/>
                </a:tc>
              </a:tr>
              <a:tr h="446289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Times New Roman"/>
                          <a:ea typeface="Times New Roman"/>
                        </a:rPr>
                        <a:t>10.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Times New Roman"/>
                          <a:ea typeface="Times New Roman"/>
                        </a:rPr>
                        <a:t>Veci podľa vlastného uváženia </a:t>
                      </a:r>
                      <a:r>
                        <a:rPr lang="sk-SK" sz="1800" dirty="0">
                          <a:latin typeface="Times New Roman"/>
                          <a:ea typeface="Times New Roman"/>
                          <a:sym typeface="Wingdings"/>
                        </a:rPr>
                        <a:t></a:t>
                      </a:r>
                      <a:r>
                        <a:rPr lang="sk-SK" sz="1800" dirty="0">
                          <a:latin typeface="Times New Roman"/>
                          <a:ea typeface="Times New Roman"/>
                        </a:rPr>
                        <a:t> -na </a:t>
                      </a:r>
                      <a:r>
                        <a:rPr lang="sk-SK" sz="1800" dirty="0" smtClean="0">
                          <a:latin typeface="Times New Roman"/>
                          <a:ea typeface="Times New Roman"/>
                        </a:rPr>
                        <a:t>5 </a:t>
                      </a:r>
                      <a:r>
                        <a:rPr lang="sk-SK" sz="1800" dirty="0">
                          <a:latin typeface="Times New Roman"/>
                          <a:ea typeface="Times New Roman"/>
                        </a:rPr>
                        <a:t>dní- vyvarovať sa extrémom</a:t>
                      </a:r>
                    </a:p>
                  </a:txBody>
                  <a:tcPr marL="68580" marR="68580" marT="0" marB="0"/>
                </a:tc>
              </a:tr>
              <a:tr h="446289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Times New Roman"/>
                          <a:ea typeface="Times New Roman"/>
                        </a:rPr>
                        <a:t>11.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latin typeface="Times New Roman"/>
                          <a:ea typeface="Times New Roman"/>
                        </a:rPr>
                        <a:t>Termoska alebo fľaša na čaj</a:t>
                      </a:r>
                      <a:endParaRPr lang="sk-SK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6289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Times New Roman"/>
                          <a:ea typeface="Times New Roman"/>
                        </a:rPr>
                        <a:t>12.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Times New Roman"/>
                          <a:ea typeface="Times New Roman"/>
                        </a:rPr>
                        <a:t>Vreckové- cca 15- 20.- EUR</a:t>
                      </a:r>
                    </a:p>
                  </a:txBody>
                  <a:tcPr marL="68580" marR="68580" marT="0" marB="0"/>
                </a:tc>
              </a:tr>
              <a:tr h="446289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Times New Roman"/>
                          <a:ea typeface="Times New Roman"/>
                        </a:rPr>
                        <a:t>13.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Times New Roman"/>
                          <a:ea typeface="Times New Roman"/>
                        </a:rPr>
                        <a:t>Nebrať drahé veci, elektroniku- škola za stratu nezodpovedá</a:t>
                      </a:r>
                    </a:p>
                  </a:txBody>
                  <a:tcPr marL="68580" marR="68580" marT="0" marB="0"/>
                </a:tc>
              </a:tr>
              <a:tr h="446289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Times New Roman"/>
                          <a:ea typeface="Times New Roman"/>
                        </a:rPr>
                        <a:t>14.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 smtClean="0">
                          <a:latin typeface="Times New Roman"/>
                          <a:ea typeface="Times New Roman"/>
                        </a:rPr>
                        <a:t>DOBRÁ NÁLADA</a:t>
                      </a:r>
                      <a:endParaRPr lang="sk-SK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500042"/>
            <a:ext cx="8229600" cy="71438"/>
          </a:xfrm>
        </p:spPr>
        <p:txBody>
          <a:bodyPr>
            <a:noAutofit/>
          </a:bodyPr>
          <a:lstStyle/>
          <a:p>
            <a:r>
              <a:rPr lang="sk-SK" sz="3200" dirty="0"/>
              <a:t/>
            </a:r>
            <a:br>
              <a:rPr lang="sk-SK" sz="3200" dirty="0"/>
            </a:br>
            <a:endParaRPr lang="sk-SK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 smtClean="0"/>
              <a:t>Tí, ktorí neznášajú cestu autobusom, nech si zoberú so sebou </a:t>
            </a:r>
            <a:r>
              <a:rPr lang="sk-SK" dirty="0" err="1" smtClean="0"/>
              <a:t>kinedryl</a:t>
            </a:r>
            <a:r>
              <a:rPr lang="sk-SK" dirty="0" smtClean="0"/>
              <a:t>, alebo iný liek s podobným účinkom</a:t>
            </a:r>
          </a:p>
          <a:p>
            <a:pPr lvl="0"/>
            <a:r>
              <a:rPr lang="sk-SK" b="1" dirty="0" smtClean="0"/>
              <a:t>Prosíme skontrolovať hlavne lyžiarky a samotné lyžiarske viazanie- jeho nastavenie a funkčnosť už doma!</a:t>
            </a:r>
          </a:p>
          <a:p>
            <a:pPr lvl="0"/>
            <a:r>
              <a:rPr lang="sk-SK" b="1" dirty="0" smtClean="0"/>
              <a:t>Požičanie výstroja na hoteli je v cene 25,- EUR na celý kurz (lyže, lyžiarky, palice, prilba)</a:t>
            </a:r>
          </a:p>
          <a:p>
            <a:pPr lvl="0"/>
            <a:r>
              <a:rPr lang="sk-SK" dirty="0" smtClean="0"/>
              <a:t>Podľa možností prosíme rodičov o pribalenie sponzorských darov pre deti na súťaže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 záver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393</TotalTime>
  <Words>310</Words>
  <Application>Microsoft Office PowerPoint</Application>
  <PresentationFormat>Prezentácia na obrazovke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Hala</vt:lpstr>
      <vt:lpstr>Lyžiarsky výchovno- výcvikový kurz 2019</vt:lpstr>
      <vt:lpstr>Miesto ubytovania</vt:lpstr>
      <vt:lpstr>Miesto lyžovania</vt:lpstr>
      <vt:lpstr>Čo zobrať so sebou?</vt:lpstr>
      <vt:lpstr>Všetko vrátane lyží a oblečenia si vyskúšame už doma na sucho</vt:lpstr>
      <vt:lpstr>Informácie pre žiakov a rodičov</vt:lpstr>
      <vt:lpstr>Doklady potrebné k LVVK odovzdať v obálke pri vstupe do autobusu</vt:lpstr>
      <vt:lpstr> </vt:lpstr>
      <vt:lpstr>Na záver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Lyžiarsky výchovno- výcvikový kurz 2015</dc:title>
  <dc:creator>Michal</dc:creator>
  <cp:lastModifiedBy>Peter Žižkovič</cp:lastModifiedBy>
  <cp:revision>45</cp:revision>
  <dcterms:created xsi:type="dcterms:W3CDTF">2014-12-17T16:19:05Z</dcterms:created>
  <dcterms:modified xsi:type="dcterms:W3CDTF">2019-01-08T18:51:53Z</dcterms:modified>
</cp:coreProperties>
</file>