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  <p:sldId id="258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115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225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9033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752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8567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115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95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0902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8910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0233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3324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7CE54-8117-4476-BC97-577BBF505B75}" type="datetimeFigureOut">
              <a:rPr lang="pl-PL" smtClean="0"/>
              <a:pPr/>
              <a:t>03.11.2018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2062-6624-40A1-B1AA-AB86E21C2A6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16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000" dirty="0" smtClean="0">
                <a:solidFill>
                  <a:srgbClr val="0070C0"/>
                </a:solidFill>
              </a:rPr>
              <a:t>POZDRAWIAM        WAS WSZYSTKICH!</a:t>
            </a:r>
            <a:endParaRPr lang="pl-PL" sz="800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FFC000"/>
                </a:solidFill>
              </a:rPr>
              <a:t>MAM CORAZ SPRAWNIEJSZE DŁONIE!</a:t>
            </a:r>
            <a:endParaRPr lang="pl-PL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9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9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0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730"/>
            <a:ext cx="12346091" cy="6944676"/>
          </a:xfrm>
          <a:effectLst>
            <a:glow rad="127000">
              <a:schemeClr val="accent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1606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2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Niestandardowy</PresentationFormat>
  <Paragraphs>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POZDRAWIAM        WAS WSZYSTKICH!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POZDRAWIAM        WAS WSZYSTKICH!</dc:title>
  <dc:creator>Mirek i Beata</dc:creator>
  <cp:lastModifiedBy>Małgorzata Ducka</cp:lastModifiedBy>
  <cp:revision>3</cp:revision>
  <dcterms:created xsi:type="dcterms:W3CDTF">2018-11-03T15:16:33Z</dcterms:created>
  <dcterms:modified xsi:type="dcterms:W3CDTF">2018-11-03T16:25:57Z</dcterms:modified>
</cp:coreProperties>
</file>