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B2D52-AA2A-4552-A337-6E0A74BF2635}" type="datetimeFigureOut">
              <a:rPr lang="pl-PL" smtClean="0"/>
              <a:t>02.01.2019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CAFD-A9DB-4D53-81B4-0A2607168CA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02.01.2019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186819"/>
          </a:xfrm>
        </p:spPr>
        <p:txBody>
          <a:bodyPr/>
          <a:lstStyle/>
          <a:p>
            <a:r>
              <a:rPr lang="pl-PL" i="1" dirty="0" smtClean="0">
                <a:solidFill>
                  <a:schemeClr val="accent2"/>
                </a:solidFill>
              </a:rPr>
              <a:t>Słowiński Park Narodowy</a:t>
            </a:r>
            <a:endParaRPr lang="pl-PL" i="1" dirty="0">
              <a:solidFill>
                <a:schemeClr val="accent2"/>
              </a:solidFill>
            </a:endParaRPr>
          </a:p>
        </p:txBody>
      </p:sp>
      <p:pic>
        <p:nvPicPr>
          <p:cNvPr id="4" name="Symbol zastępczy zawartości 3" descr="1024px-Logo_Słowińskiego_Parku_Narodowe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857364"/>
            <a:ext cx="3863984" cy="3863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P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chemeClr val="accent2"/>
                </a:solidFill>
              </a:rPr>
              <a:t>Słowiński Park Narodowy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3714768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 smtClean="0">
                <a:solidFill>
                  <a:schemeClr val="tx1"/>
                </a:solidFill>
              </a:rPr>
              <a:t>DZIĘKUJĘ ZA UWAGĘ </a:t>
            </a:r>
            <a:br>
              <a:rPr lang="pl-PL" i="1" dirty="0" smtClean="0">
                <a:solidFill>
                  <a:schemeClr val="tx1"/>
                </a:solidFill>
              </a:rPr>
            </a:br>
            <a:r>
              <a:rPr lang="pl-PL" i="1" dirty="0" smtClean="0">
                <a:solidFill>
                  <a:schemeClr val="tx1"/>
                </a:solidFill>
              </a:rPr>
              <a:t>Radosław Aduła</a:t>
            </a:r>
            <a:br>
              <a:rPr lang="pl-PL" i="1" dirty="0" smtClean="0">
                <a:solidFill>
                  <a:schemeClr val="tx1"/>
                </a:solidFill>
              </a:rPr>
            </a:br>
            <a:r>
              <a:rPr lang="pl-PL" i="1" dirty="0" smtClean="0">
                <a:solidFill>
                  <a:schemeClr val="tx1"/>
                </a:solidFill>
              </a:rPr>
              <a:t/>
            </a:r>
            <a:br>
              <a:rPr lang="pl-PL" i="1" dirty="0" smtClean="0">
                <a:solidFill>
                  <a:schemeClr val="tx1"/>
                </a:solidFill>
              </a:rPr>
            </a:br>
            <a:r>
              <a:rPr lang="pl-PL" i="1" dirty="0" smtClean="0">
                <a:solidFill>
                  <a:schemeClr val="tx1"/>
                </a:solidFill>
              </a:rPr>
              <a:t/>
            </a:r>
            <a:br>
              <a:rPr lang="pl-PL" i="1" dirty="0" smtClean="0">
                <a:solidFill>
                  <a:schemeClr val="tx1"/>
                </a:solidFill>
              </a:rPr>
            </a:br>
            <a:r>
              <a:rPr lang="pl-PL" sz="2200" i="1" dirty="0" smtClean="0">
                <a:solidFill>
                  <a:schemeClr val="accent2">
                    <a:lumMod val="75000"/>
                  </a:schemeClr>
                </a:solidFill>
              </a:rPr>
              <a:t>źródła </a:t>
            </a:r>
            <a:r>
              <a:rPr lang="pl-PL" sz="2200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pl-PL" sz="22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200" i="1" dirty="0" smtClean="0">
                <a:solidFill>
                  <a:srgbClr val="0070C0"/>
                </a:solidFill>
              </a:rPr>
              <a:t>https</a:t>
            </a:r>
            <a:r>
              <a:rPr lang="pl-PL" sz="2200" i="1" dirty="0" smtClean="0">
                <a:solidFill>
                  <a:srgbClr val="0070C0"/>
                </a:solidFill>
              </a:rPr>
              <a:t>://pl.wikipedia.org/wiki/S%C5%82owi%C5%84ski_Park_Narodowy </a:t>
            </a:r>
            <a:r>
              <a:rPr lang="pl-PL" sz="2200" i="1" dirty="0" smtClean="0">
                <a:solidFill>
                  <a:srgbClr val="0070C0"/>
                </a:solidFill>
              </a:rPr>
              <a:t/>
            </a:r>
            <a:br>
              <a:rPr lang="pl-PL" sz="2200" i="1" dirty="0" smtClean="0">
                <a:solidFill>
                  <a:srgbClr val="0070C0"/>
                </a:solidFill>
              </a:rPr>
            </a:br>
            <a:r>
              <a:rPr lang="pl-PL" sz="2200" i="1" dirty="0" smtClean="0">
                <a:solidFill>
                  <a:srgbClr val="00B050"/>
                </a:solidFill>
              </a:rPr>
              <a:t>http</a:t>
            </a:r>
            <a:r>
              <a:rPr lang="pl-PL" sz="2200" i="1" dirty="0" smtClean="0">
                <a:solidFill>
                  <a:srgbClr val="00B050"/>
                </a:solidFill>
              </a:rPr>
              <a:t>://www.adamlawnik.pl/zdjecia/slowinski.php </a:t>
            </a:r>
            <a:r>
              <a:rPr lang="pl-PL" i="1" dirty="0" smtClean="0">
                <a:solidFill>
                  <a:schemeClr val="tx1"/>
                </a:solidFill>
              </a:rPr>
              <a:t/>
            </a:r>
            <a:br>
              <a:rPr lang="pl-PL" i="1" dirty="0" smtClean="0">
                <a:solidFill>
                  <a:schemeClr val="tx1"/>
                </a:solidFill>
              </a:rPr>
            </a:br>
            <a:endParaRPr lang="pl-PL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pl-PL" dirty="0" smtClean="0"/>
              <a:t>Słowiński Park </a:t>
            </a:r>
            <a:r>
              <a:rPr lang="pl-PL" dirty="0" smtClean="0"/>
              <a:t>Narodowy, </a:t>
            </a:r>
            <a:r>
              <a:rPr lang="pl-PL" dirty="0" smtClean="0"/>
              <a:t>, utworzony 1 stycznia </a:t>
            </a:r>
            <a:r>
              <a:rPr lang="pl-PL" dirty="0" smtClean="0"/>
              <a:t>1967r jest </a:t>
            </a:r>
            <a:r>
              <a:rPr lang="pl-PL" dirty="0" smtClean="0"/>
              <a:t>jednym z 23 parków narodowych w Polsce i jednym z 2 parków nadmorskich. Został on utworzony dla zachowania w niezmienionym pięknie systemu jezior przymorskich, bagien, torfowisk, łąk, nadmorskich borów, i lasów, a przede wszystkim wydmowego pasa mierzei z unikatowymi w Europie wydmami ruchomymi.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algn="ctr"/>
            <a:r>
              <a:rPr lang="pl-PL" i="1" dirty="0" smtClean="0">
                <a:solidFill>
                  <a:schemeClr val="accent2"/>
                </a:solidFill>
              </a:rPr>
              <a:t>Słowiński Park Narodowy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mini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28802"/>
            <a:ext cx="4476662" cy="424104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i="1" dirty="0" smtClean="0">
                <a:solidFill>
                  <a:schemeClr val="accent2"/>
                </a:solidFill>
              </a:rPr>
              <a:t>Słowiński Park </a:t>
            </a:r>
            <a:r>
              <a:rPr lang="pl-PL" sz="4800" i="1" dirty="0" smtClean="0">
                <a:solidFill>
                  <a:schemeClr val="accent2"/>
                </a:solidFill>
              </a:rPr>
              <a:t>Narodowy</a:t>
            </a:r>
            <a:br>
              <a:rPr lang="pl-PL" sz="4800" i="1" dirty="0" smtClean="0">
                <a:solidFill>
                  <a:schemeClr val="accent2"/>
                </a:solidFill>
              </a:rPr>
            </a:br>
            <a:r>
              <a:rPr lang="pl-PL" sz="4800" i="1" dirty="0" smtClean="0">
                <a:solidFill>
                  <a:schemeClr val="accent2"/>
                </a:solidFill>
              </a:rPr>
              <a:t>Położenie :</a:t>
            </a:r>
            <a:endParaRPr lang="pl-PL" sz="4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lowinski_pn_duza_mapa_KOLOR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8737170" cy="478161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pl-PL" dirty="0" smtClean="0"/>
              <a:t>Słowiński Park </a:t>
            </a:r>
            <a:r>
              <a:rPr lang="pl-PL" dirty="0" smtClean="0"/>
              <a:t>Narodowy jest </a:t>
            </a:r>
            <a:r>
              <a:rPr lang="pl-PL" dirty="0" smtClean="0"/>
              <a:t>położony w środkowej części polskiego wybrzeża, w województwie pomorskim. Obejmuje Mierzeję Łebską, Nizinę Gardeńsko-Łebską, morenę czołową z najwyższą kulminacją 115 m n.p.m. na wzgórzu Rowokół oraz szereg jezior: Łebsko (7140 ha ), Gardno (2450 ha), Jezioro Smołdzińskie (43 ha), Jezioro Dołgie Wielkie (156 ha) i Dołgie Małe (6,3 ha). 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i="1" dirty="0" smtClean="0">
                <a:solidFill>
                  <a:schemeClr val="accent2"/>
                </a:solidFill>
              </a:rPr>
              <a:t>Słowiński Park Narodowy</a:t>
            </a:r>
            <a:br>
              <a:rPr lang="pl-PL" sz="4400" i="1" dirty="0" smtClean="0">
                <a:solidFill>
                  <a:schemeClr val="accent2"/>
                </a:solidFill>
              </a:rPr>
            </a:br>
            <a:r>
              <a:rPr lang="pl-PL" sz="4400" i="1" dirty="0" smtClean="0">
                <a:solidFill>
                  <a:schemeClr val="accent2"/>
                </a:solidFill>
              </a:rPr>
              <a:t>Położenie :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chemeClr val="accent2"/>
                </a:solidFill>
              </a:rPr>
              <a:t>Słowiński Park Narodowy</a:t>
            </a:r>
            <a:endParaRPr lang="pl-PL" dirty="0"/>
          </a:p>
        </p:txBody>
      </p:sp>
      <p:pic>
        <p:nvPicPr>
          <p:cNvPr id="13" name="Symbol zastępczy zawartości 12" descr="P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525963"/>
          </a:xfrm>
        </p:spPr>
        <p:txBody>
          <a:bodyPr/>
          <a:lstStyle/>
          <a:p>
            <a:r>
              <a:rPr lang="pl-PL" dirty="0" smtClean="0"/>
              <a:t>Najważniejszymi zwierzętami Parku są ptaki. Sklasyfikowano tu około 260 gatunków ptactwa z czego połowa to ptactwo wodne i błotne. Dla ochrony miejsc lęgowych na jeziorach Łebsko i Gardno utworzono ścisłe rezerwaty: Rezerwat przyrody Gackie i Żarnowskie Lęgi, Klukowe Lęgi, Gardnieńskie Lęgi i Ciemińskie Błota.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i="1" dirty="0" smtClean="0">
                <a:solidFill>
                  <a:schemeClr val="accent2"/>
                </a:solidFill>
              </a:rPr>
              <a:t>Słowiński Park Narodowy</a:t>
            </a:r>
            <a:br>
              <a:rPr lang="pl-PL" sz="4000" i="1" dirty="0" smtClean="0">
                <a:solidFill>
                  <a:schemeClr val="accent2"/>
                </a:solidFill>
              </a:rPr>
            </a:br>
            <a:r>
              <a:rPr lang="pl-PL" sz="4000" i="1" dirty="0" smtClean="0">
                <a:solidFill>
                  <a:schemeClr val="accent2"/>
                </a:solidFill>
              </a:rPr>
              <a:t>Fauna: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chemeClr val="accent2"/>
                </a:solidFill>
              </a:rPr>
              <a:t>Słowiński Park Narodowy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3304994"/>
          </a:xfrm>
        </p:spPr>
        <p:txBody>
          <a:bodyPr/>
          <a:lstStyle/>
          <a:p>
            <a:pPr algn="ctr"/>
            <a:r>
              <a:rPr lang="pl-PL" dirty="0" smtClean="0"/>
              <a:t>   Cała(18600 </a:t>
            </a:r>
            <a:r>
              <a:rPr lang="pl-PL" dirty="0" smtClean="0"/>
              <a:t>ha):</a:t>
            </a:r>
            <a:br>
              <a:rPr lang="pl-PL" dirty="0" smtClean="0"/>
            </a:br>
            <a:r>
              <a:rPr lang="pl-PL" dirty="0" smtClean="0"/>
              <a:t>- leśna (24,7%) 4600 ha</a:t>
            </a:r>
            <a:br>
              <a:rPr lang="pl-PL" dirty="0" smtClean="0"/>
            </a:br>
            <a:r>
              <a:rPr lang="pl-PL" dirty="0" smtClean="0"/>
              <a:t>- uprawna (5,57%) 1040 ha </a:t>
            </a:r>
            <a:br>
              <a:rPr lang="pl-PL" dirty="0" smtClean="0"/>
            </a:br>
            <a:r>
              <a:rPr lang="pl-PL" dirty="0" smtClean="0"/>
              <a:t>- wodna (54,9%) 10200 ha</a:t>
            </a:r>
            <a:br>
              <a:rPr lang="pl-PL" dirty="0" smtClean="0"/>
            </a:br>
            <a:r>
              <a:rPr lang="pl-PL" dirty="0" smtClean="0"/>
              <a:t>- bagna (7,7%) 1430 ha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 smtClean="0">
                <a:solidFill>
                  <a:schemeClr val="accent2"/>
                </a:solidFill>
              </a:rPr>
              <a:t>Słowiński Park </a:t>
            </a:r>
            <a:r>
              <a:rPr lang="pl-PL" i="1" dirty="0" smtClean="0">
                <a:solidFill>
                  <a:schemeClr val="accent2"/>
                </a:solidFill>
              </a:rPr>
              <a:t>Narodowy</a:t>
            </a:r>
            <a:br>
              <a:rPr lang="pl-PL" i="1" dirty="0" smtClean="0">
                <a:solidFill>
                  <a:schemeClr val="accent2"/>
                </a:solidFill>
              </a:rPr>
            </a:br>
            <a:r>
              <a:rPr lang="pl-PL" dirty="0" smtClean="0">
                <a:solidFill>
                  <a:schemeClr val="accent2"/>
                </a:solidFill>
              </a:rPr>
              <a:t> Powierzchnia </a:t>
            </a:r>
            <a:endParaRPr lang="pl-P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213</Words>
  <PresentationFormat>Pokaz na ekranie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Słowiński Park Narodowy</vt:lpstr>
      <vt:lpstr>Słowiński Park Narodowy</vt:lpstr>
      <vt:lpstr>Słowiński Park Narodowy Położenie :</vt:lpstr>
      <vt:lpstr>Slajd 4</vt:lpstr>
      <vt:lpstr>Słowiński Park Narodowy Położenie :</vt:lpstr>
      <vt:lpstr>Słowiński Park Narodowy</vt:lpstr>
      <vt:lpstr>Słowiński Park Narodowy Fauna:</vt:lpstr>
      <vt:lpstr>Słowiński Park Narodowy</vt:lpstr>
      <vt:lpstr>Słowiński Park Narodowy  Powierzchnia </vt:lpstr>
      <vt:lpstr>Słowiński Park Narodowy</vt:lpstr>
      <vt:lpstr>DZIĘKUJĘ ZA UWAGĘ  Radosław Aduła   źródła : https://pl.wikipedia.org/wiki/S%C5%82owi%C5%84ski_Park_Narodowy  http://www.adamlawnik.pl/zdjecia/slowinski.php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Słowiński Park Narodowy</dc:title>
  <dc:creator>10</dc:creator>
  <cp:lastModifiedBy>10</cp:lastModifiedBy>
  <cp:revision>3</cp:revision>
  <dcterms:created xsi:type="dcterms:W3CDTF">2018-07-08T04:05:36Z</dcterms:created>
  <dcterms:modified xsi:type="dcterms:W3CDTF">2019-01-02T17:53:12Z</dcterms:modified>
</cp:coreProperties>
</file>