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7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8" r:id="rId13"/>
    <p:sldId id="259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Dávid Ryba, VII.A</a:t>
            </a:r>
            <a:endParaRPr lang="sk-SK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Počítačové vírusy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31720" y="800100"/>
            <a:ext cx="8238419" cy="5249844"/>
          </a:xfrm>
        </p:spPr>
        <p:txBody>
          <a:bodyPr>
            <a:normAutofit/>
          </a:bodyPr>
          <a:lstStyle/>
          <a:p>
            <a:r>
              <a:rPr lang="sk-SK" sz="3200" b="1" i="1" dirty="0" smtClean="0">
                <a:solidFill>
                  <a:schemeClr val="accent1">
                    <a:lumMod val="75000"/>
                  </a:schemeClr>
                </a:solidFill>
              </a:rPr>
              <a:t>INTERNETOVÝ ČERV </a:t>
            </a:r>
            <a:r>
              <a:rPr lang="sk-SK" sz="3200" dirty="0" smtClean="0"/>
              <a:t>využíva všetky </a:t>
            </a:r>
            <a:r>
              <a:rPr lang="sk-SK" sz="3200" i="1" dirty="0" smtClean="0">
                <a:solidFill>
                  <a:schemeClr val="accent1">
                    <a:lumMod val="75000"/>
                  </a:schemeClr>
                </a:solidFill>
              </a:rPr>
              <a:t>dostupné sieťové prostriedky počítača na skenovanie ostatných počítačov v sieti. </a:t>
            </a:r>
            <a:r>
              <a:rPr lang="sk-SK" sz="3200" dirty="0" smtClean="0"/>
              <a:t>Pokiaľ nájde počítač, ktorý je zraniteľný a vie túto zraniteľnosť využiť, urobí na takých počítač útok a je </a:t>
            </a:r>
            <a:r>
              <a:rPr lang="sk-SK" sz="3200" i="1" dirty="0" smtClean="0">
                <a:solidFill>
                  <a:schemeClr val="accent1">
                    <a:lumMod val="75000"/>
                  </a:schemeClr>
                </a:solidFill>
              </a:rPr>
              <a:t>schopný vlastnej inštalácie do systému.</a:t>
            </a:r>
            <a:endParaRPr lang="sk-SK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05940" y="342900"/>
            <a:ext cx="8764199" cy="5684184"/>
          </a:xfrm>
        </p:spPr>
        <p:txBody>
          <a:bodyPr>
            <a:normAutofit/>
          </a:bodyPr>
          <a:lstStyle/>
          <a:p>
            <a:r>
              <a:rPr lang="sk-SK" sz="3400" dirty="0" smtClean="0">
                <a:solidFill>
                  <a:schemeClr val="accent1">
                    <a:lumMod val="75000"/>
                  </a:schemeClr>
                </a:solidFill>
              </a:rPr>
              <a:t>SPYWARE </a:t>
            </a:r>
            <a:r>
              <a:rPr lang="sk-SK" sz="3400" dirty="0" smtClean="0">
                <a:solidFill>
                  <a:schemeClr val="tx1">
                    <a:lumMod val="95000"/>
                  </a:schemeClr>
                </a:solidFill>
              </a:rPr>
              <a:t>sú to programy, ktoré sú vytvorené s cieľom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neeticky sa obohatiť. </a:t>
            </a:r>
            <a:r>
              <a:rPr lang="sk-SK" sz="3400" dirty="0" smtClean="0">
                <a:solidFill>
                  <a:schemeClr val="tx1">
                    <a:lumMod val="95000"/>
                  </a:schemeClr>
                </a:solidFill>
              </a:rPr>
              <a:t>Tieto programy zisťujú informácie o počítači a jeho používateľovi a bez súhlasu ich odosielajú cudzej osobe.</a:t>
            </a:r>
          </a:p>
          <a:p>
            <a:endParaRPr lang="sk-S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140" y="808056"/>
            <a:ext cx="9449999" cy="1077229"/>
          </a:xfrm>
        </p:spPr>
        <p:txBody>
          <a:bodyPr/>
          <a:lstStyle/>
          <a:p>
            <a:pPr algn="ctr"/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ANTIVÍRUSY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140" y="2052116"/>
            <a:ext cx="9449999" cy="3997828"/>
          </a:xfrm>
        </p:spPr>
        <p:txBody>
          <a:bodyPr>
            <a:noAutofit/>
          </a:bodyPr>
          <a:lstStyle/>
          <a:p>
            <a:r>
              <a:rPr lang="sk-SK" sz="3400" dirty="0" smtClean="0"/>
              <a:t>Keďže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bežný užívateľ </a:t>
            </a:r>
            <a:r>
              <a:rPr lang="sk-SK" sz="3400" dirty="0" smtClean="0"/>
              <a:t>počítača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nemá </a:t>
            </a:r>
            <a:r>
              <a:rPr lang="sk-SK" sz="3400" dirty="0" smtClean="0"/>
              <a:t>dostatočné technické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znalosti,</a:t>
            </a:r>
            <a:r>
              <a:rPr lang="sk-SK" sz="3400" dirty="0" smtClean="0"/>
              <a:t>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aby softwarový vírus rozoznal </a:t>
            </a:r>
            <a:r>
              <a:rPr lang="sk-SK" sz="3400" dirty="0" smtClean="0"/>
              <a:t>alebo zabránil v jeho činnosti, existujú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antivírové</a:t>
            </a:r>
            <a:r>
              <a:rPr lang="sk-SK" sz="3400" dirty="0" smtClean="0"/>
              <a:t> </a:t>
            </a:r>
            <a:r>
              <a:rPr lang="sk-SK" sz="3400" dirty="0" smtClean="0">
                <a:solidFill>
                  <a:schemeClr val="accent1">
                    <a:lumMod val="75000"/>
                  </a:schemeClr>
                </a:solidFill>
              </a:rPr>
              <a:t>programy, </a:t>
            </a:r>
            <a:r>
              <a:rPr lang="sk-SK" sz="3400" dirty="0" err="1" smtClean="0">
                <a:solidFill>
                  <a:schemeClr val="accent1">
                    <a:lumMod val="75000"/>
                  </a:schemeClr>
                </a:solidFill>
              </a:rPr>
              <a:t>antispyware</a:t>
            </a:r>
            <a:r>
              <a:rPr lang="sk-SK" sz="3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3400" dirty="0" smtClean="0"/>
              <a:t>a ďalšie programy, ktoré sa nachádzajú medzi aplikačným a systémovým softvérom a eliminujú nežiadúcu činnosť počítačových vírusov. </a:t>
            </a:r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50235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0220" y="808056"/>
            <a:ext cx="8809919" cy="1077229"/>
          </a:xfrm>
        </p:spPr>
        <p:txBody>
          <a:bodyPr/>
          <a:lstStyle/>
          <a:p>
            <a:pPr algn="ctr"/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ANTIVIRUS </a:t>
            </a:r>
            <a:b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31620" y="2052116"/>
            <a:ext cx="9038519" cy="3997828"/>
          </a:xfrm>
        </p:spPr>
        <p:txBody>
          <a:bodyPr>
            <a:noAutofit/>
          </a:bodyPr>
          <a:lstStyle/>
          <a:p>
            <a:r>
              <a:rPr lang="sk-SK" sz="3400" dirty="0"/>
              <a:t>Dnes si pripojenie k internetu bez zabezpečenia rôznymi antivírusovými programami hádam ani nedokážeme </a:t>
            </a:r>
            <a:r>
              <a:rPr lang="sk-SK" sz="3400" dirty="0" smtClean="0"/>
              <a:t>predstaviť.</a:t>
            </a:r>
            <a:r>
              <a:rPr lang="sk-SK" sz="3400" dirty="0"/>
              <a:t/>
            </a:r>
            <a:br>
              <a:rPr lang="sk-SK" sz="3400" dirty="0"/>
            </a:br>
            <a:r>
              <a:rPr lang="sk-SK" sz="3200" dirty="0"/>
              <a:t/>
            </a:r>
            <a:br>
              <a:rPr lang="sk-SK" sz="3200" dirty="0"/>
            </a:b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6039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TYPY </a:t>
            </a:r>
            <a:r>
              <a:rPr lang="sk-SK" b="1" i="1" dirty="0" err="1" smtClean="0">
                <a:solidFill>
                  <a:schemeClr val="accent1">
                    <a:lumMod val="75000"/>
                  </a:schemeClr>
                </a:solidFill>
              </a:rPr>
              <a:t>ANTIVíRUSOV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08" y="1571293"/>
            <a:ext cx="2765901" cy="2379510"/>
          </a:xfr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973" y="1526608"/>
            <a:ext cx="3025140" cy="246888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08" y="4259079"/>
            <a:ext cx="2251934" cy="221742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104" y="4259079"/>
            <a:ext cx="4808220" cy="222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67" y="756011"/>
            <a:ext cx="2943442" cy="2506734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551" y="1633970"/>
            <a:ext cx="3097357" cy="231457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15" y="3678383"/>
            <a:ext cx="4046393" cy="276095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283" y="4821382"/>
            <a:ext cx="3095625" cy="182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POČÍTAČOVÉ VÍRUSY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773599" y="1691640"/>
            <a:ext cx="7796540" cy="4358304"/>
          </a:xfrm>
        </p:spPr>
        <p:txBody>
          <a:bodyPr>
            <a:normAutofit/>
          </a:bodyPr>
          <a:lstStyle/>
          <a:p>
            <a:r>
              <a:rPr lang="sk-SK" sz="3400" dirty="0" smtClean="0"/>
              <a:t>Sú to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manipulačné programy alebo prídavné inštrukcie, </a:t>
            </a:r>
            <a:r>
              <a:rPr lang="sk-SK" sz="3400" dirty="0" smtClean="0"/>
              <a:t>ktoré sa po vniknutí do systému skryto množia (kopírujú) a môžu neočakávane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meniť činnosť programu i počítača. </a:t>
            </a:r>
            <a:endParaRPr lang="sk-SK" sz="3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773599" y="845820"/>
            <a:ext cx="7796540" cy="5204124"/>
          </a:xfrm>
        </p:spPr>
        <p:txBody>
          <a:bodyPr>
            <a:normAutofit/>
          </a:bodyPr>
          <a:lstStyle/>
          <a:p>
            <a:r>
              <a:rPr lang="sk-SK" sz="3400" dirty="0" smtClean="0"/>
              <a:t>Keď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software vykonáva škodlivú činnosť</a:t>
            </a:r>
            <a:r>
              <a:rPr lang="sk-SK" sz="3400" dirty="0" smtClean="0"/>
              <a:t> hovoríme o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počítačových vírusoch. </a:t>
            </a:r>
            <a:r>
              <a:rPr lang="sk-SK" sz="3400" dirty="0" smtClean="0"/>
              <a:t>Dôvodom existencie nežiadúceho softwaru sú zlé alebo nečestné úmysly jej tvorcov, ktorí zneužívajú chýb ostatných softvér</a:t>
            </a:r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39183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NAJČASTEJŠIE PRÍČINY VZNIKU POČÍTAČOVÝCH VÍRUSOV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400" dirty="0" smtClean="0"/>
              <a:t>1. Vytvárajú ich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programátori veľkých softwarových firiem, </a:t>
            </a:r>
            <a:r>
              <a:rPr lang="sk-SK" sz="3400" dirty="0" smtClean="0"/>
              <a:t>ktorí boli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prepustení zo zamestnania </a:t>
            </a:r>
            <a:r>
              <a:rPr lang="sk-SK" sz="3400" dirty="0" smtClean="0"/>
              <a:t>(takýmto spôsobom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sa pomstia svojim bývalým zamestnávateľom.</a:t>
            </a:r>
          </a:p>
          <a:p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11382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27779" y="600595"/>
            <a:ext cx="7796540" cy="5426489"/>
          </a:xfrm>
        </p:spPr>
        <p:txBody>
          <a:bodyPr>
            <a:normAutofit/>
          </a:bodyPr>
          <a:lstStyle/>
          <a:p>
            <a:r>
              <a:rPr lang="sk-SK" sz="3400" dirty="0" smtClean="0"/>
              <a:t>2. Vírusy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vytvárajú programátori softwarových firiem, </a:t>
            </a:r>
            <a:r>
              <a:rPr lang="sk-SK" sz="3400" dirty="0" smtClean="0"/>
              <a:t>ktoré vytvárajú antivírusové programy, za účelom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zvýšenia predaja antivírových programov.</a:t>
            </a:r>
            <a:endParaRPr lang="sk-SK" sz="3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83080" y="891540"/>
            <a:ext cx="8787059" cy="5158404"/>
          </a:xfrm>
        </p:spPr>
        <p:txBody>
          <a:bodyPr>
            <a:normAutofit/>
          </a:bodyPr>
          <a:lstStyle/>
          <a:p>
            <a:r>
              <a:rPr lang="sk-SK" sz="3400" dirty="0" smtClean="0"/>
              <a:t>3. Vírusy sú jednou z ciest, ako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ovládnuť a riadiť väčšie množstvo počítačov</a:t>
            </a:r>
            <a:r>
              <a:rPr lang="sk-SK" sz="3400" dirty="0" smtClean="0"/>
              <a:t> a využívať ich napr. k rozposielaniu </a:t>
            </a:r>
            <a:r>
              <a:rPr lang="sk-SK" sz="3400" dirty="0" smtClean="0">
                <a:solidFill>
                  <a:schemeClr val="accent1">
                    <a:lumMod val="75000"/>
                  </a:schemeClr>
                </a:solidFill>
              </a:rPr>
              <a:t>spamu.</a:t>
            </a:r>
            <a:endParaRPr lang="sk-SK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563544"/>
          </a:xfrm>
        </p:spPr>
        <p:txBody>
          <a:bodyPr/>
          <a:lstStyle/>
          <a:p>
            <a:pPr algn="ctr"/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</a:rPr>
              <a:t>DRUHY POĆÍTAČOVÝCH VÍRUSOV</a:t>
            </a:r>
            <a:endParaRPr lang="sk-SK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60220" y="1371601"/>
            <a:ext cx="8809919" cy="4914899"/>
          </a:xfrm>
        </p:spPr>
        <p:txBody>
          <a:bodyPr>
            <a:normAutofit fontScale="92500" lnSpcReduction="10000"/>
          </a:bodyPr>
          <a:lstStyle/>
          <a:p>
            <a:r>
              <a:rPr lang="sk-SK" sz="3600" b="1" i="1" dirty="0" smtClean="0">
                <a:solidFill>
                  <a:schemeClr val="accent1">
                    <a:lumMod val="75000"/>
                  </a:schemeClr>
                </a:solidFill>
              </a:rPr>
              <a:t>HOAX</a:t>
            </a:r>
            <a:r>
              <a:rPr lang="sk-SK" sz="3600" dirty="0" smtClean="0"/>
              <a:t> (z anglického podvod, žart) je to </a:t>
            </a:r>
            <a:r>
              <a:rPr lang="sk-SK" sz="3500" dirty="0" smtClean="0"/>
              <a:t>predovšetkým</a:t>
            </a:r>
            <a:r>
              <a:rPr lang="sk-SK" sz="3600" dirty="0" smtClean="0"/>
              <a:t> </a:t>
            </a:r>
            <a:r>
              <a:rPr lang="sk-SK" sz="3600" i="1" dirty="0" smtClean="0">
                <a:solidFill>
                  <a:schemeClr val="accent1">
                    <a:lumMod val="75000"/>
                  </a:schemeClr>
                </a:solidFill>
              </a:rPr>
              <a:t>prostredníctvom internetu elektronicky šírená správa, </a:t>
            </a:r>
            <a:r>
              <a:rPr lang="sk-SK" sz="3600" dirty="0" smtClean="0"/>
              <a:t>ktorá napriek svojej nezmyselnosti vyzýva na to, aby bola preposielaná ďalším používateľom systému. </a:t>
            </a:r>
          </a:p>
          <a:p>
            <a:r>
              <a:rPr lang="sk-SK" sz="3600" i="1" dirty="0" smtClean="0">
                <a:solidFill>
                  <a:schemeClr val="accent1">
                    <a:lumMod val="75000"/>
                  </a:schemeClr>
                </a:solidFill>
              </a:rPr>
              <a:t>Jednoduchosť a prakticky nulová cena </a:t>
            </a:r>
            <a:r>
              <a:rPr lang="sk-SK" sz="3600" dirty="0" smtClean="0"/>
              <a:t>a námaha pri preposielaní spôsobila ich veľký rozmach.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40941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31620" y="1206296"/>
            <a:ext cx="9038519" cy="4920184"/>
          </a:xfrm>
        </p:spPr>
        <p:txBody>
          <a:bodyPr>
            <a:normAutofit/>
          </a:bodyPr>
          <a:lstStyle/>
          <a:p>
            <a:r>
              <a:rPr lang="sk-SK" sz="3400" b="1" i="1" dirty="0" smtClean="0">
                <a:solidFill>
                  <a:schemeClr val="accent1">
                    <a:lumMod val="75000"/>
                  </a:schemeClr>
                </a:solidFill>
              </a:rPr>
              <a:t>TROJSKÝ </a:t>
            </a:r>
            <a:r>
              <a:rPr lang="sk-SK" sz="3400" b="1" i="1" dirty="0" err="1" smtClean="0">
                <a:solidFill>
                  <a:schemeClr val="accent1">
                    <a:lumMod val="75000"/>
                  </a:schemeClr>
                </a:solidFill>
              </a:rPr>
              <a:t>KôŇ</a:t>
            </a:r>
            <a:r>
              <a:rPr lang="sk-SK" sz="3400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sk-SK" sz="3400" dirty="0" smtClean="0"/>
              <a:t>(názov pochádza z antického príbehu o dobytí Tróje) je užívateľovi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skrytá časť programu </a:t>
            </a:r>
            <a:r>
              <a:rPr lang="sk-SK" sz="3400" dirty="0" smtClean="0"/>
              <a:t>alebo aplikácie </a:t>
            </a:r>
            <a:r>
              <a:rPr lang="sk-SK" sz="3400" i="1" dirty="0" smtClean="0">
                <a:solidFill>
                  <a:schemeClr val="accent1">
                    <a:lumMod val="75000"/>
                  </a:schemeClr>
                </a:solidFill>
              </a:rPr>
              <a:t>s funkciou, s ktorou užívateľ nesúhlasí</a:t>
            </a:r>
            <a:r>
              <a:rPr lang="sk-SK" sz="3400" dirty="0" smtClean="0"/>
              <a:t> (typicky je to činnosť škodlivá).</a:t>
            </a:r>
            <a:endParaRPr lang="sk-SK" sz="3400" dirty="0"/>
          </a:p>
        </p:txBody>
      </p:sp>
    </p:spTree>
    <p:extLst>
      <p:ext uri="{BB962C8B-B14F-4D97-AF65-F5344CB8AC3E}">
        <p14:creationId xmlns:p14="http://schemas.microsoft.com/office/powerpoint/2010/main" val="31439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95</TotalTime>
  <Words>349</Words>
  <Application>Microsoft Office PowerPoint</Application>
  <PresentationFormat>Širokouhlá</PresentationFormat>
  <Paragraphs>20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MS Shell Dlg 2</vt:lpstr>
      <vt:lpstr>Wingdings</vt:lpstr>
      <vt:lpstr>Wingdings 3</vt:lpstr>
      <vt:lpstr>Madison</vt:lpstr>
      <vt:lpstr>Dávid Ryba, VII.A</vt:lpstr>
      <vt:lpstr>Prezentácia programu PowerPoint</vt:lpstr>
      <vt:lpstr> POČÍTAČOVÉ VÍRUSY</vt:lpstr>
      <vt:lpstr>Prezentácia programu PowerPoint</vt:lpstr>
      <vt:lpstr>NAJČASTEJŠIE PRÍČINY VZNIKU POČÍTAČOVÝCH VÍRUSOV</vt:lpstr>
      <vt:lpstr>Prezentácia programu PowerPoint</vt:lpstr>
      <vt:lpstr>Prezentácia programu PowerPoint</vt:lpstr>
      <vt:lpstr>DRUHY POĆÍTAČOVÝCH VÍRUSOV</vt:lpstr>
      <vt:lpstr>Prezentácia programu PowerPoint</vt:lpstr>
      <vt:lpstr>Prezentácia programu PowerPoint</vt:lpstr>
      <vt:lpstr>Prezentácia programu PowerPoint</vt:lpstr>
      <vt:lpstr>ANTIVÍRUSY</vt:lpstr>
      <vt:lpstr>ANTIVIRUS    </vt:lpstr>
      <vt:lpstr>TYPY ANTIVíRUSOV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Dávid Ryba, VII.A</dc:title>
  <dc:creator>Lenovo</dc:creator>
  <cp:lastModifiedBy>Lenovo</cp:lastModifiedBy>
  <cp:revision>19</cp:revision>
  <dcterms:created xsi:type="dcterms:W3CDTF">2018-10-31T17:15:04Z</dcterms:created>
  <dcterms:modified xsi:type="dcterms:W3CDTF">2018-11-01T13:24:45Z</dcterms:modified>
</cp:coreProperties>
</file>