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  <p:sldMasterId id="2147483781" r:id="rId2"/>
    <p:sldMasterId id="2147483785" r:id="rId3"/>
    <p:sldMasterId id="2147483803" r:id="rId4"/>
    <p:sldMasterId id="2147483817" r:id="rId5"/>
    <p:sldMasterId id="2147483821" r:id="rId6"/>
    <p:sldMasterId id="2147483837" r:id="rId7"/>
    <p:sldMasterId id="2147483843" r:id="rId8"/>
    <p:sldMasterId id="2147483853" r:id="rId9"/>
    <p:sldMasterId id="2147485130" r:id="rId10"/>
  </p:sldMasterIdLst>
  <p:notesMasterIdLst>
    <p:notesMasterId r:id="rId32"/>
  </p:notesMasterIdLst>
  <p:handoutMasterIdLst>
    <p:handoutMasterId r:id="rId33"/>
  </p:handoutMasterIdLst>
  <p:sldIdLst>
    <p:sldId id="256" r:id="rId11"/>
    <p:sldId id="257" r:id="rId12"/>
    <p:sldId id="258" r:id="rId13"/>
    <p:sldId id="259" r:id="rId14"/>
    <p:sldId id="270" r:id="rId15"/>
    <p:sldId id="260" r:id="rId16"/>
    <p:sldId id="271" r:id="rId17"/>
    <p:sldId id="261" r:id="rId18"/>
    <p:sldId id="272" r:id="rId19"/>
    <p:sldId id="278" r:id="rId20"/>
    <p:sldId id="281" r:id="rId21"/>
    <p:sldId id="273" r:id="rId22"/>
    <p:sldId id="280" r:id="rId23"/>
    <p:sldId id="264" r:id="rId24"/>
    <p:sldId id="279" r:id="rId25"/>
    <p:sldId id="265" r:id="rId26"/>
    <p:sldId id="266" r:id="rId27"/>
    <p:sldId id="277" r:id="rId28"/>
    <p:sldId id="267" r:id="rId29"/>
    <p:sldId id="268" r:id="rId30"/>
    <p:sldId id="269" r:id="rId31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B8D818"/>
    <a:srgbClr val="0FD1D1"/>
    <a:srgbClr val="000000"/>
    <a:srgbClr val="6600FF"/>
    <a:srgbClr val="00FFFF"/>
    <a:srgbClr val="502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67" autoAdjust="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124FE2-C140-4EC2-A42F-5F74ECBDFC15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3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63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3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CBE9A31-B580-4F71-9A23-51863049BB70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obrazu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Zástupný symbol poznámo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 smtClean="0">
              <a:latin typeface="Arial" panose="020B0604020202020204" pitchFamily="34" charset="0"/>
            </a:endParaRPr>
          </a:p>
        </p:txBody>
      </p:sp>
      <p:sp>
        <p:nvSpPr>
          <p:cNvPr id="23556" name="Zástupný symbol čísla snímky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90BF1E-944A-4D99-90CC-021680CDEDAD}" type="slidenum">
              <a:rPr lang="cs-CZ" altLang="sk-SK" smtClean="0"/>
              <a:pPr>
                <a:spcBef>
                  <a:spcPct val="0"/>
                </a:spcBef>
              </a:pPr>
              <a:t>1</a:t>
            </a:fld>
            <a:endParaRPr lang="cs-CZ" altLang="sk-S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2919 w 6027"/>
                <a:gd name="T1" fmla="*/ 1 h 2296"/>
                <a:gd name="T2" fmla="*/ 0 w 6027"/>
                <a:gd name="T3" fmla="*/ 1 h 2296"/>
                <a:gd name="T4" fmla="*/ 0 w 6027"/>
                <a:gd name="T5" fmla="*/ 0 h 2296"/>
                <a:gd name="T6" fmla="*/ 2919 w 6027"/>
                <a:gd name="T7" fmla="*/ 0 h 2296"/>
                <a:gd name="T8" fmla="*/ 2919 w 6027"/>
                <a:gd name="T9" fmla="*/ 1 h 2296"/>
                <a:gd name="T10" fmla="*/ 2919 w 6027"/>
                <a:gd name="T11" fmla="*/ 1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6 w 5748"/>
              <a:gd name="T1" fmla="*/ 2147483646 h 246"/>
              <a:gd name="T2" fmla="*/ 0 w 5748"/>
              <a:gd name="T3" fmla="*/ 2147483646 h 246"/>
              <a:gd name="T4" fmla="*/ 0 w 5748"/>
              <a:gd name="T5" fmla="*/ 0 h 246"/>
              <a:gd name="T6" fmla="*/ 2147483646 w 5748"/>
              <a:gd name="T7" fmla="*/ 0 h 246"/>
              <a:gd name="T8" fmla="*/ 2147483646 w 5748"/>
              <a:gd name="T9" fmla="*/ 2147483646 h 246"/>
              <a:gd name="T10" fmla="*/ 2147483646 w 5748"/>
              <a:gd name="T11" fmla="*/ 21474836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07 h 353"/>
                  <a:gd name="T4" fmla="*/ 24 w 186"/>
                  <a:gd name="T5" fmla="*/ 184 h 353"/>
                  <a:gd name="T6" fmla="*/ 18 w 186"/>
                  <a:gd name="T7" fmla="*/ 398 h 353"/>
                  <a:gd name="T8" fmla="*/ 42 w 186"/>
                  <a:gd name="T9" fmla="*/ 690 h 353"/>
                  <a:gd name="T10" fmla="*/ 48 w 186"/>
                  <a:gd name="T11" fmla="*/ 977 h 353"/>
                  <a:gd name="T12" fmla="*/ 0 w 186"/>
                  <a:gd name="T13" fmla="*/ 2135 h 353"/>
                  <a:gd name="T14" fmla="*/ 54 w 186"/>
                  <a:gd name="T15" fmla="*/ 1413 h 353"/>
                  <a:gd name="T16" fmla="*/ 84 w 186"/>
                  <a:gd name="T17" fmla="*/ 1304 h 353"/>
                  <a:gd name="T18" fmla="*/ 126 w 186"/>
                  <a:gd name="T19" fmla="*/ 764 h 353"/>
                  <a:gd name="T20" fmla="*/ 144 w 186"/>
                  <a:gd name="T21" fmla="*/ 723 h 353"/>
                  <a:gd name="T22" fmla="*/ 144 w 186"/>
                  <a:gd name="T23" fmla="*/ 545 h 353"/>
                  <a:gd name="T24" fmla="*/ 186 w 186"/>
                  <a:gd name="T25" fmla="*/ 398 h 353"/>
                  <a:gd name="T26" fmla="*/ 162 w 186"/>
                  <a:gd name="T27" fmla="*/ 361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38 h 66"/>
                  <a:gd name="T8" fmla="*/ 6 w 155"/>
                  <a:gd name="T9" fmla="*/ 110 h 66"/>
                  <a:gd name="T10" fmla="*/ 0 w 155"/>
                  <a:gd name="T11" fmla="*/ 151 h 66"/>
                  <a:gd name="T12" fmla="*/ 78 w 155"/>
                  <a:gd name="T13" fmla="*/ 370 h 66"/>
                  <a:gd name="T14" fmla="*/ 96 w 155"/>
                  <a:gd name="T15" fmla="*/ 260 h 66"/>
                  <a:gd name="T16" fmla="*/ 155 w 155"/>
                  <a:gd name="T17" fmla="*/ 411 h 66"/>
                  <a:gd name="T18" fmla="*/ 126 w 155"/>
                  <a:gd name="T19" fmla="*/ 151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241 h 72"/>
                  <a:gd name="T2" fmla="*/ 0 w 42"/>
                  <a:gd name="T3" fmla="*/ 124 h 72"/>
                  <a:gd name="T4" fmla="*/ 12 w 42"/>
                  <a:gd name="T5" fmla="*/ 42 h 72"/>
                  <a:gd name="T6" fmla="*/ 0 w 42"/>
                  <a:gd name="T7" fmla="*/ 42 h 72"/>
                  <a:gd name="T8" fmla="*/ 12 w 42"/>
                  <a:gd name="T9" fmla="*/ 42 h 72"/>
                  <a:gd name="T10" fmla="*/ 24 w 42"/>
                  <a:gd name="T11" fmla="*/ 42 h 72"/>
                  <a:gd name="T12" fmla="*/ 36 w 42"/>
                  <a:gd name="T13" fmla="*/ 42 h 72"/>
                  <a:gd name="T14" fmla="*/ 42 w 42"/>
                  <a:gd name="T15" fmla="*/ 0 h 72"/>
                  <a:gd name="T16" fmla="*/ 30 w 42"/>
                  <a:gd name="T17" fmla="*/ 124 h 72"/>
                  <a:gd name="T18" fmla="*/ 42 w 42"/>
                  <a:gd name="T19" fmla="*/ 322 h 72"/>
                  <a:gd name="T20" fmla="*/ 12 w 42"/>
                  <a:gd name="T21" fmla="*/ 471 h 72"/>
                  <a:gd name="T22" fmla="*/ 6 w 42"/>
                  <a:gd name="T23" fmla="*/ 241 h 72"/>
                  <a:gd name="T24" fmla="*/ 6 w 42"/>
                  <a:gd name="T25" fmla="*/ 2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76 h 287"/>
                <a:gd name="T4" fmla="*/ 66 w 365"/>
                <a:gd name="T5" fmla="*/ 140 h 287"/>
                <a:gd name="T6" fmla="*/ 143 w 365"/>
                <a:gd name="T7" fmla="*/ 228 h 287"/>
                <a:gd name="T8" fmla="*/ 191 w 365"/>
                <a:gd name="T9" fmla="*/ 210 h 287"/>
                <a:gd name="T10" fmla="*/ 341 w 365"/>
                <a:gd name="T11" fmla="*/ 358 h 287"/>
                <a:gd name="T12" fmla="*/ 305 w 365"/>
                <a:gd name="T13" fmla="*/ 219 h 287"/>
                <a:gd name="T14" fmla="*/ 365 w 365"/>
                <a:gd name="T15" fmla="*/ 164 h 287"/>
                <a:gd name="T16" fmla="*/ 359 w 365"/>
                <a:gd name="T17" fmla="*/ 158 h 287"/>
                <a:gd name="T18" fmla="*/ 335 w 365"/>
                <a:gd name="T19" fmla="*/ 146 h 287"/>
                <a:gd name="T20" fmla="*/ 299 w 365"/>
                <a:gd name="T21" fmla="*/ 106 h 287"/>
                <a:gd name="T22" fmla="*/ 257 w 365"/>
                <a:gd name="T23" fmla="*/ 88 h 287"/>
                <a:gd name="T24" fmla="*/ 215 w 365"/>
                <a:gd name="T25" fmla="*/ 70 h 287"/>
                <a:gd name="T26" fmla="*/ 173 w 365"/>
                <a:gd name="T27" fmla="*/ 52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46 h 60"/>
                <a:gd name="T16" fmla="*/ 65 w 71"/>
                <a:gd name="T17" fmla="*/ 58 h 60"/>
                <a:gd name="T18" fmla="*/ 71 w 71"/>
                <a:gd name="T19" fmla="*/ 70 h 60"/>
                <a:gd name="T20" fmla="*/ 71 w 71"/>
                <a:gd name="T21" fmla="*/ 76 h 60"/>
                <a:gd name="T22" fmla="*/ 59 w 71"/>
                <a:gd name="T23" fmla="*/ 70 h 60"/>
                <a:gd name="T24" fmla="*/ 47 w 71"/>
                <a:gd name="T25" fmla="*/ 58 h 60"/>
                <a:gd name="T26" fmla="*/ 23 w 71"/>
                <a:gd name="T27" fmla="*/ 46 h 60"/>
                <a:gd name="T28" fmla="*/ 23 w 71"/>
                <a:gd name="T29" fmla="*/ 52 h 60"/>
                <a:gd name="T30" fmla="*/ 18 w 71"/>
                <a:gd name="T31" fmla="*/ 58 h 60"/>
                <a:gd name="T32" fmla="*/ 12 w 71"/>
                <a:gd name="T33" fmla="*/ 64 h 60"/>
                <a:gd name="T34" fmla="*/ 6 w 71"/>
                <a:gd name="T35" fmla="*/ 64 h 60"/>
                <a:gd name="T36" fmla="*/ 6 w 71"/>
                <a:gd name="T37" fmla="*/ 64 h 60"/>
                <a:gd name="T38" fmla="*/ 6 w 71"/>
                <a:gd name="T39" fmla="*/ 52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70 h 162"/>
                <a:gd name="T10" fmla="*/ 96 w 161"/>
                <a:gd name="T11" fmla="*/ 76 h 162"/>
                <a:gd name="T12" fmla="*/ 102 w 161"/>
                <a:gd name="T13" fmla="*/ 88 h 162"/>
                <a:gd name="T14" fmla="*/ 108 w 161"/>
                <a:gd name="T15" fmla="*/ 100 h 162"/>
                <a:gd name="T16" fmla="*/ 120 w 161"/>
                <a:gd name="T17" fmla="*/ 112 h 162"/>
                <a:gd name="T18" fmla="*/ 143 w 161"/>
                <a:gd name="T19" fmla="*/ 138 h 162"/>
                <a:gd name="T20" fmla="*/ 155 w 161"/>
                <a:gd name="T21" fmla="*/ 170 h 162"/>
                <a:gd name="T22" fmla="*/ 161 w 161"/>
                <a:gd name="T23" fmla="*/ 188 h 162"/>
                <a:gd name="T24" fmla="*/ 161 w 161"/>
                <a:gd name="T25" fmla="*/ 194 h 162"/>
                <a:gd name="T26" fmla="*/ 96 w 161"/>
                <a:gd name="T27" fmla="*/ 118 h 162"/>
                <a:gd name="T28" fmla="*/ 30 w 161"/>
                <a:gd name="T29" fmla="*/ 70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46 h 60"/>
                <a:gd name="T4" fmla="*/ 41 w 59"/>
                <a:gd name="T5" fmla="*/ 52 h 60"/>
                <a:gd name="T6" fmla="*/ 47 w 59"/>
                <a:gd name="T7" fmla="*/ 58 h 60"/>
                <a:gd name="T8" fmla="*/ 53 w 59"/>
                <a:gd name="T9" fmla="*/ 70 h 60"/>
                <a:gd name="T10" fmla="*/ 53 w 59"/>
                <a:gd name="T11" fmla="*/ 76 h 60"/>
                <a:gd name="T12" fmla="*/ 47 w 59"/>
                <a:gd name="T13" fmla="*/ 70 h 60"/>
                <a:gd name="T14" fmla="*/ 35 w 59"/>
                <a:gd name="T15" fmla="*/ 64 h 60"/>
                <a:gd name="T16" fmla="*/ 23 w 59"/>
                <a:gd name="T17" fmla="*/ 52 h 60"/>
                <a:gd name="T18" fmla="*/ 17 w 59"/>
                <a:gd name="T19" fmla="*/ 46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52 h 204"/>
                <a:gd name="T2" fmla="*/ 245 w 245"/>
                <a:gd name="T3" fmla="*/ 58 h 204"/>
                <a:gd name="T4" fmla="*/ 209 w 245"/>
                <a:gd name="T5" fmla="*/ 100 h 204"/>
                <a:gd name="T6" fmla="*/ 143 w 245"/>
                <a:gd name="T7" fmla="*/ 164 h 204"/>
                <a:gd name="T8" fmla="*/ 167 w 245"/>
                <a:gd name="T9" fmla="*/ 197 h 204"/>
                <a:gd name="T10" fmla="*/ 179 w 245"/>
                <a:gd name="T11" fmla="*/ 256 h 204"/>
                <a:gd name="T12" fmla="*/ 77 w 245"/>
                <a:gd name="T13" fmla="*/ 164 h 204"/>
                <a:gd name="T14" fmla="*/ 47 w 245"/>
                <a:gd name="T15" fmla="*/ 100 h 204"/>
                <a:gd name="T16" fmla="*/ 89 w 245"/>
                <a:gd name="T17" fmla="*/ 82 h 204"/>
                <a:gd name="T18" fmla="*/ 59 w 245"/>
                <a:gd name="T19" fmla="*/ 52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52 h 204"/>
                <a:gd name="T50" fmla="*/ 233 w 245"/>
                <a:gd name="T51" fmla="*/ 5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15567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5567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0488B-BF82-45A9-9217-A02A215C65F5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1421127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D8FBA-034C-4555-8044-7CCBFA298A9A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412046556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00E77-8B6C-4828-9170-B75DC8239F76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647676068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Upravte štýl predlohy podnadpisov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03AC0-36F9-4B1E-B9C9-F8F6CE42075B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3012256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3732D-1265-4591-B3D3-232F286CD77C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3835804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8C742-B306-4080-8807-E231097237A9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410150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0F95D-22C4-4877-8CDF-B00D58D17F32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26084879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DEE0D-AD99-4AC2-9B8A-7F84DB403824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5548478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A4195-41D1-425C-B5BC-D7DCC2B84795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93949110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0141E-2BDF-4D9B-A255-1E4707B522C4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22468033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8CE7E-CF36-47FE-A22C-CC3C28256538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464767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0AE5B-780E-4B94-AA01-6D27B320BBA6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3884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41EDB-83F0-46ED-94C4-2DEC364291F1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756848428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F346C-62E9-4DA9-8FD7-1D85A35014C5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83237370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EA44D-FFBE-4E8C-9597-0B23CED54725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848076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mtClean="0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mtClean="0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mtClean="0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mtClean="0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mtClean="0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mtClean="0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mtClean="0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mtClean="0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mtClean="0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mtClean="0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mtClean="0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mtClean="0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mtClean="0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</p:grpSp>
      <p:sp>
        <p:nvSpPr>
          <p:cNvPr id="15772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5772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7F95A-48BB-44F7-AB14-265830C32C78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899095897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1DAB5-9067-4ECA-BA3A-A24E4ED3A185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990771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DF553-4F99-42EF-8E7A-1F2CC1B12008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22074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15A6F-5789-492E-9ABF-AABA92FC90AC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138735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9A492-80EF-47D2-A82E-71A23AADF1E0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115154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52B53-EB93-43DE-BE1D-BC1124445B97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9912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984C3-0EFA-42AC-BD17-28BCFA45522D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754875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1E44D-289F-48E0-9C1C-82E5F05465AF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905522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68040-04AB-407C-AD2D-160666076149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789029637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575A6-F767-4B1A-8F6F-FC19279319AB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288071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817A1-8EEB-4488-854B-50EE62CFA468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044790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4EF7C-68D7-49D3-90B4-75D9B62AA4A4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90028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C17D7-ADC0-4B1A-8161-15BE64B5315A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162361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sk-SK">
                  <a:latin typeface="Arial" charset="0"/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sk-SK">
                  <a:latin typeface="Arial" charset="0"/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sk-SK">
                  <a:latin typeface="Arial" charset="0"/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sk-SK">
                  <a:latin typeface="Arial" charset="0"/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sk-SK">
                  <a:latin typeface="Arial" charset="0"/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sk-SK">
                  <a:latin typeface="Arial" charset="0"/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sk-SK">
                  <a:latin typeface="Arial" charset="0"/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sk-SK">
                  <a:latin typeface="Arial" charset="0"/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sk-SK">
                  <a:latin typeface="Arial" charset="0"/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sk-SK">
                  <a:latin typeface="Arial" charset="0"/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sk-SK">
                  <a:latin typeface="Arial" charset="0"/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sk-SK">
                  <a:latin typeface="Arial" charset="0"/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sk-SK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49 w 717"/>
                <a:gd name="T1" fmla="*/ 845 h 845"/>
                <a:gd name="T2" fmla="*/ 749 w 717"/>
                <a:gd name="T3" fmla="*/ 821 h 845"/>
                <a:gd name="T4" fmla="*/ 606 w 717"/>
                <a:gd name="T5" fmla="*/ 605 h 845"/>
                <a:gd name="T6" fmla="*/ 422 w 717"/>
                <a:gd name="T7" fmla="*/ 396 h 845"/>
                <a:gd name="T8" fmla="*/ 23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5 w 717"/>
                <a:gd name="T15" fmla="*/ 198 h 845"/>
                <a:gd name="T16" fmla="*/ 416 w 717"/>
                <a:gd name="T17" fmla="*/ 408 h 845"/>
                <a:gd name="T18" fmla="*/ 600 w 717"/>
                <a:gd name="T19" fmla="*/ 623 h 845"/>
                <a:gd name="T20" fmla="*/ 749 w 717"/>
                <a:gd name="T21" fmla="*/ 845 h 845"/>
                <a:gd name="T22" fmla="*/ 74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3 w 407"/>
                <a:gd name="T1" fmla="*/ 414 h 414"/>
                <a:gd name="T2" fmla="*/ 423 w 407"/>
                <a:gd name="T3" fmla="*/ 396 h 414"/>
                <a:gd name="T4" fmla="*/ 23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2 w 407"/>
                <a:gd name="T13" fmla="*/ 204 h 414"/>
                <a:gd name="T14" fmla="*/ 423 w 407"/>
                <a:gd name="T15" fmla="*/ 414 h 414"/>
                <a:gd name="T16" fmla="*/ 42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18 w 586"/>
                <a:gd name="T1" fmla="*/ 0 h 599"/>
                <a:gd name="T2" fmla="*/ 600 w 586"/>
                <a:gd name="T3" fmla="*/ 0 h 599"/>
                <a:gd name="T4" fmla="*/ 423 w 586"/>
                <a:gd name="T5" fmla="*/ 132 h 599"/>
                <a:gd name="T6" fmla="*/ 27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3 w 586"/>
                <a:gd name="T17" fmla="*/ 282 h 599"/>
                <a:gd name="T18" fmla="*/ 429 w 586"/>
                <a:gd name="T19" fmla="*/ 138 h 599"/>
                <a:gd name="T20" fmla="*/ 618 w 586"/>
                <a:gd name="T21" fmla="*/ 0 h 599"/>
                <a:gd name="T22" fmla="*/ 61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85 w 269"/>
                <a:gd name="T1" fmla="*/ 0 h 252"/>
                <a:gd name="T2" fmla="*/ 26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5 w 269"/>
                <a:gd name="T15" fmla="*/ 0 h 252"/>
                <a:gd name="T16" fmla="*/ 28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18435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8436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EAC0C-43E6-45C1-8CEF-68B79DFA7C75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322391964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5123-C04B-41AE-936B-3FE8D87C2C76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498871211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B01E2-7DEB-4249-AFDA-A4FB5D7AD957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473223100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3F398-3A36-4AC0-BB77-00AA44BBC23C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034160147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43C2D-B226-4FF4-B12F-FE4DEEE97052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418949590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6E5F0-6686-451B-9C3B-234D28CF649B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793881909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9CF0A-8E7D-4974-A02D-AD733DDB6A45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04747523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FD6FD-AE2C-4FC0-97ED-9AE576894FC7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335426818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8B542-8135-449D-93FF-112E624F38C4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104198530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72395-7D7B-44FA-BEC7-1BCF052EF42D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529921340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8F3E1-F5F9-4015-8B19-13405B89509D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586404346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07F2E-DC48-4170-A656-99280AB2EB6B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656544465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</p:grpSp>
      <p:sp>
        <p:nvSpPr>
          <p:cNvPr id="208935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08936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60F10-BEFE-4C4E-9708-1FFB8486AEE9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383769393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C6B06-7254-48E9-A4E0-2475B3A9235D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145417472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B0253-9704-4317-B097-3885AF99C0AD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991119202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043EA-E6E1-4589-A186-6B6806FFF539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071005909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C713D-AA45-48E8-94DE-490DD98BFD9E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400712148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379DE-971A-417F-8FAE-5EB4F23EBBAC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926874609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4718C-4F2A-4238-A595-E8A6A9C14754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68103706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FB9DE-7A61-4D8A-A1A1-3E9129655E97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4286719318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7D5E8-6A05-4C37-9A2C-D56716E9E753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804331778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5014D-52E7-408C-891C-39386EF25804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355093373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A50D2-F671-4E5F-9AEF-71B64E5489E7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948376508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1523B-6C4C-4BE1-BDC0-0754463403FE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69396782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32 w 2123"/>
                <a:gd name="T1" fmla="*/ 428 h 1696"/>
                <a:gd name="T2" fmla="*/ 496 w 2123"/>
                <a:gd name="T3" fmla="*/ 280 h 1696"/>
                <a:gd name="T4" fmla="*/ 622 w 2123"/>
                <a:gd name="T5" fmla="*/ 163 h 1696"/>
                <a:gd name="T6" fmla="*/ 851 w 2123"/>
                <a:gd name="T7" fmla="*/ 241 h 1696"/>
                <a:gd name="T8" fmla="*/ 1118 w 2123"/>
                <a:gd name="T9" fmla="*/ 356 h 1696"/>
                <a:gd name="T10" fmla="*/ 1366 w 2123"/>
                <a:gd name="T11" fmla="*/ 454 h 1696"/>
                <a:gd name="T12" fmla="*/ 1656 w 2123"/>
                <a:gd name="T13" fmla="*/ 556 h 1696"/>
                <a:gd name="T14" fmla="*/ 1734 w 2123"/>
                <a:gd name="T15" fmla="*/ 580 h 1696"/>
                <a:gd name="T16" fmla="*/ 1691 w 2123"/>
                <a:gd name="T17" fmla="*/ 553 h 1696"/>
                <a:gd name="T18" fmla="*/ 1299 w 2123"/>
                <a:gd name="T19" fmla="*/ 410 h 1696"/>
                <a:gd name="T20" fmla="*/ 1003 w 2123"/>
                <a:gd name="T21" fmla="*/ 280 h 1696"/>
                <a:gd name="T22" fmla="*/ 663 w 2123"/>
                <a:gd name="T23" fmla="*/ 134 h 1696"/>
                <a:gd name="T24" fmla="*/ 919 w 2123"/>
                <a:gd name="T25" fmla="*/ 127 h 1696"/>
                <a:gd name="T26" fmla="*/ 1185 w 2123"/>
                <a:gd name="T27" fmla="*/ 131 h 1696"/>
                <a:gd name="T28" fmla="*/ 1486 w 2123"/>
                <a:gd name="T29" fmla="*/ 111 h 1696"/>
                <a:gd name="T30" fmla="*/ 1954 w 2123"/>
                <a:gd name="T31" fmla="*/ 80 h 1696"/>
                <a:gd name="T32" fmla="*/ 1910 w 2123"/>
                <a:gd name="T33" fmla="*/ 71 h 1696"/>
                <a:gd name="T34" fmla="*/ 1419 w 2123"/>
                <a:gd name="T35" fmla="*/ 106 h 1696"/>
                <a:gd name="T36" fmla="*/ 1112 w 2123"/>
                <a:gd name="T37" fmla="*/ 112 h 1696"/>
                <a:gd name="T38" fmla="*/ 695 w 2123"/>
                <a:gd name="T39" fmla="*/ 106 h 1696"/>
                <a:gd name="T40" fmla="*/ 755 w 2123"/>
                <a:gd name="T41" fmla="*/ 94 h 1696"/>
                <a:gd name="T42" fmla="*/ 1048 w 2123"/>
                <a:gd name="T43" fmla="*/ 0 h 1696"/>
                <a:gd name="T44" fmla="*/ 1003 w 2123"/>
                <a:gd name="T45" fmla="*/ 12 h 1696"/>
                <a:gd name="T46" fmla="*/ 930 w 2123"/>
                <a:gd name="T47" fmla="*/ 35 h 1696"/>
                <a:gd name="T48" fmla="*/ 791 w 2123"/>
                <a:gd name="T49" fmla="*/ 78 h 1696"/>
                <a:gd name="T50" fmla="*/ 622 w 2123"/>
                <a:gd name="T51" fmla="*/ 115 h 1696"/>
                <a:gd name="T52" fmla="*/ 586 w 2123"/>
                <a:gd name="T53" fmla="*/ 148 h 1696"/>
                <a:gd name="T54" fmla="*/ 281 w 2123"/>
                <a:gd name="T55" fmla="*/ 241 h 1696"/>
                <a:gd name="T56" fmla="*/ 0 w 2123"/>
                <a:gd name="T57" fmla="*/ 297 h 1696"/>
                <a:gd name="T58" fmla="*/ 0 w 2123"/>
                <a:gd name="T59" fmla="*/ 301 h 1696"/>
                <a:gd name="T60" fmla="*/ 0 w 2123"/>
                <a:gd name="T61" fmla="*/ 314 h 1696"/>
                <a:gd name="T62" fmla="*/ 278 w 2123"/>
                <a:gd name="T63" fmla="*/ 258 h 1696"/>
                <a:gd name="T64" fmla="*/ 544 w 2123"/>
                <a:gd name="T65" fmla="*/ 176 h 1696"/>
                <a:gd name="T66" fmla="*/ 467 w 2123"/>
                <a:gd name="T67" fmla="*/ 273 h 1696"/>
                <a:gd name="T68" fmla="*/ 479 w 2123"/>
                <a:gd name="T69" fmla="*/ 407 h 1696"/>
                <a:gd name="T70" fmla="*/ 428 w 2123"/>
                <a:gd name="T71" fmla="*/ 479 h 1696"/>
                <a:gd name="T72" fmla="*/ 297 w 2123"/>
                <a:gd name="T73" fmla="*/ 606 h 1696"/>
                <a:gd name="T74" fmla="*/ 291 w 2123"/>
                <a:gd name="T75" fmla="*/ 694 h 1696"/>
                <a:gd name="T76" fmla="*/ 297 w 2123"/>
                <a:gd name="T77" fmla="*/ 694 h 1696"/>
                <a:gd name="T78" fmla="*/ 315 w 2123"/>
                <a:gd name="T79" fmla="*/ 636 h 1696"/>
                <a:gd name="T80" fmla="*/ 532 w 2123"/>
                <a:gd name="T81" fmla="*/ 428 h 1696"/>
                <a:gd name="T82" fmla="*/ 532 w 2123"/>
                <a:gd name="T83" fmla="*/ 428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39 w 969"/>
                <a:gd name="T1" fmla="*/ 1234 h 1192"/>
                <a:gd name="T2" fmla="*/ 522 w 969"/>
                <a:gd name="T3" fmla="*/ 1240 h 1192"/>
                <a:gd name="T4" fmla="*/ 615 w 969"/>
                <a:gd name="T5" fmla="*/ 1198 h 1192"/>
                <a:gd name="T6" fmla="*/ 865 w 969"/>
                <a:gd name="T7" fmla="*/ 1133 h 1192"/>
                <a:gd name="T8" fmla="*/ 997 w 969"/>
                <a:gd name="T9" fmla="*/ 1103 h 1192"/>
                <a:gd name="T10" fmla="*/ 807 w 969"/>
                <a:gd name="T11" fmla="*/ 1034 h 1192"/>
                <a:gd name="T12" fmla="*/ 588 w 969"/>
                <a:gd name="T13" fmla="*/ 985 h 1192"/>
                <a:gd name="T14" fmla="*/ 213 w 969"/>
                <a:gd name="T15" fmla="*/ 1007 h 1192"/>
                <a:gd name="T16" fmla="*/ 315 w 969"/>
                <a:gd name="T17" fmla="*/ 925 h 1192"/>
                <a:gd name="T18" fmla="*/ 528 w 969"/>
                <a:gd name="T19" fmla="*/ 835 h 1192"/>
                <a:gd name="T20" fmla="*/ 742 w 969"/>
                <a:gd name="T21" fmla="*/ 703 h 1192"/>
                <a:gd name="T22" fmla="*/ 748 w 969"/>
                <a:gd name="T23" fmla="*/ 703 h 1192"/>
                <a:gd name="T24" fmla="*/ 760 w 969"/>
                <a:gd name="T25" fmla="*/ 697 h 1192"/>
                <a:gd name="T26" fmla="*/ 801 w 969"/>
                <a:gd name="T27" fmla="*/ 679 h 1192"/>
                <a:gd name="T28" fmla="*/ 825 w 969"/>
                <a:gd name="T29" fmla="*/ 673 h 1192"/>
                <a:gd name="T30" fmla="*/ 837 w 969"/>
                <a:gd name="T31" fmla="*/ 661 h 1192"/>
                <a:gd name="T32" fmla="*/ 843 w 969"/>
                <a:gd name="T33" fmla="*/ 649 h 1192"/>
                <a:gd name="T34" fmla="*/ 837 w 969"/>
                <a:gd name="T35" fmla="*/ 643 h 1192"/>
                <a:gd name="T36" fmla="*/ 831 w 969"/>
                <a:gd name="T37" fmla="*/ 631 h 1192"/>
                <a:gd name="T38" fmla="*/ 831 w 969"/>
                <a:gd name="T39" fmla="*/ 591 h 1192"/>
                <a:gd name="T40" fmla="*/ 843 w 969"/>
                <a:gd name="T41" fmla="*/ 561 h 1192"/>
                <a:gd name="T42" fmla="*/ 857 w 969"/>
                <a:gd name="T43" fmla="*/ 531 h 1192"/>
                <a:gd name="T44" fmla="*/ 881 w 969"/>
                <a:gd name="T45" fmla="*/ 501 h 1192"/>
                <a:gd name="T46" fmla="*/ 897 w 969"/>
                <a:gd name="T47" fmla="*/ 471 h 1192"/>
                <a:gd name="T48" fmla="*/ 905 w 969"/>
                <a:gd name="T49" fmla="*/ 453 h 1192"/>
                <a:gd name="T50" fmla="*/ 913 w 969"/>
                <a:gd name="T51" fmla="*/ 447 h 1192"/>
                <a:gd name="T52" fmla="*/ 913 w 969"/>
                <a:gd name="T53" fmla="*/ 363 h 1192"/>
                <a:gd name="T54" fmla="*/ 913 w 969"/>
                <a:gd name="T55" fmla="*/ 357 h 1192"/>
                <a:gd name="T56" fmla="*/ 919 w 969"/>
                <a:gd name="T57" fmla="*/ 351 h 1192"/>
                <a:gd name="T58" fmla="*/ 937 w 969"/>
                <a:gd name="T59" fmla="*/ 321 h 1192"/>
                <a:gd name="T60" fmla="*/ 949 w 969"/>
                <a:gd name="T61" fmla="*/ 285 h 1192"/>
                <a:gd name="T62" fmla="*/ 961 w 969"/>
                <a:gd name="T63" fmla="*/ 255 h 1192"/>
                <a:gd name="T64" fmla="*/ 967 w 969"/>
                <a:gd name="T65" fmla="*/ 243 h 1192"/>
                <a:gd name="T66" fmla="*/ 973 w 969"/>
                <a:gd name="T67" fmla="*/ 231 h 1192"/>
                <a:gd name="T68" fmla="*/ 991 w 969"/>
                <a:gd name="T69" fmla="*/ 173 h 1192"/>
                <a:gd name="T70" fmla="*/ 1009 w 969"/>
                <a:gd name="T71" fmla="*/ 137 h 1192"/>
                <a:gd name="T72" fmla="*/ 1015 w 969"/>
                <a:gd name="T73" fmla="*/ 125 h 1192"/>
                <a:gd name="T74" fmla="*/ 1015 w 969"/>
                <a:gd name="T75" fmla="*/ 119 h 1192"/>
                <a:gd name="T76" fmla="*/ 1033 w 969"/>
                <a:gd name="T77" fmla="*/ 0 h 1192"/>
                <a:gd name="T78" fmla="*/ 1009 w 969"/>
                <a:gd name="T79" fmla="*/ 47 h 1192"/>
                <a:gd name="T80" fmla="*/ 831 w 969"/>
                <a:gd name="T81" fmla="*/ 113 h 1192"/>
                <a:gd name="T82" fmla="*/ 754 w 969"/>
                <a:gd name="T83" fmla="*/ 161 h 1192"/>
                <a:gd name="T84" fmla="*/ 492 w 969"/>
                <a:gd name="T85" fmla="*/ 249 h 1192"/>
                <a:gd name="T86" fmla="*/ 297 w 969"/>
                <a:gd name="T87" fmla="*/ 303 h 1192"/>
                <a:gd name="T88" fmla="*/ 189 w 969"/>
                <a:gd name="T89" fmla="*/ 309 h 1192"/>
                <a:gd name="T90" fmla="*/ 12 w 969"/>
                <a:gd name="T91" fmla="*/ 501 h 1192"/>
                <a:gd name="T92" fmla="*/ 0 w 969"/>
                <a:gd name="T93" fmla="*/ 525 h 1192"/>
                <a:gd name="T94" fmla="*/ 0 w 969"/>
                <a:gd name="T95" fmla="*/ 1234 h 1192"/>
                <a:gd name="T96" fmla="*/ 96 w 969"/>
                <a:gd name="T97" fmla="*/ 1228 h 1192"/>
                <a:gd name="T98" fmla="*/ 339 w 969"/>
                <a:gd name="T99" fmla="*/ 1234 h 1192"/>
                <a:gd name="T100" fmla="*/ 339 w 969"/>
                <a:gd name="T101" fmla="*/ 1234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100 w 2176"/>
                <a:gd name="T1" fmla="*/ 799 h 1505"/>
                <a:gd name="T2" fmla="*/ 1270 w 2176"/>
                <a:gd name="T3" fmla="*/ 1273 h 1505"/>
                <a:gd name="T4" fmla="*/ 1020 w 2176"/>
                <a:gd name="T5" fmla="*/ 1225 h 1505"/>
                <a:gd name="T6" fmla="*/ 771 w 2176"/>
                <a:gd name="T7" fmla="*/ 1159 h 1505"/>
                <a:gd name="T8" fmla="*/ 474 w 2176"/>
                <a:gd name="T9" fmla="*/ 1141 h 1505"/>
                <a:gd name="T10" fmla="*/ 0 w 2176"/>
                <a:gd name="T11" fmla="*/ 1111 h 1505"/>
                <a:gd name="T12" fmla="*/ 30 w 2176"/>
                <a:gd name="T13" fmla="*/ 1147 h 1505"/>
                <a:gd name="T14" fmla="*/ 528 w 2176"/>
                <a:gd name="T15" fmla="*/ 1165 h 1505"/>
                <a:gd name="T16" fmla="*/ 825 w 2176"/>
                <a:gd name="T17" fmla="*/ 1219 h 1505"/>
                <a:gd name="T18" fmla="*/ 1210 w 2176"/>
                <a:gd name="T19" fmla="*/ 1349 h 1505"/>
                <a:gd name="T20" fmla="*/ 1145 w 2176"/>
                <a:gd name="T21" fmla="*/ 1367 h 1505"/>
                <a:gd name="T22" fmla="*/ 759 w 2176"/>
                <a:gd name="T23" fmla="*/ 1553 h 1505"/>
                <a:gd name="T24" fmla="*/ 813 w 2176"/>
                <a:gd name="T25" fmla="*/ 1529 h 1505"/>
                <a:gd name="T26" fmla="*/ 925 w 2176"/>
                <a:gd name="T27" fmla="*/ 1487 h 1505"/>
                <a:gd name="T28" fmla="*/ 1086 w 2176"/>
                <a:gd name="T29" fmla="*/ 1403 h 1505"/>
                <a:gd name="T30" fmla="*/ 1294 w 2176"/>
                <a:gd name="T31" fmla="*/ 1343 h 1505"/>
                <a:gd name="T32" fmla="*/ 1350 w 2176"/>
                <a:gd name="T33" fmla="*/ 1255 h 1505"/>
                <a:gd name="T34" fmla="*/ 1744 w 2176"/>
                <a:gd name="T35" fmla="*/ 1075 h 1505"/>
                <a:gd name="T36" fmla="*/ 2059 w 2176"/>
                <a:gd name="T37" fmla="*/ 985 h 1505"/>
                <a:gd name="T38" fmla="*/ 2322 w 2176"/>
                <a:gd name="T39" fmla="*/ 853 h 1505"/>
                <a:gd name="T40" fmla="*/ 2093 w 2176"/>
                <a:gd name="T41" fmla="*/ 943 h 1505"/>
                <a:gd name="T42" fmla="*/ 1768 w 2176"/>
                <a:gd name="T43" fmla="*/ 1021 h 1505"/>
                <a:gd name="T44" fmla="*/ 1435 w 2176"/>
                <a:gd name="T45" fmla="*/ 1183 h 1505"/>
                <a:gd name="T46" fmla="*/ 1601 w 2176"/>
                <a:gd name="T47" fmla="*/ 937 h 1505"/>
                <a:gd name="T48" fmla="*/ 1732 w 2176"/>
                <a:gd name="T49" fmla="*/ 561 h 1505"/>
                <a:gd name="T50" fmla="*/ 1857 w 2176"/>
                <a:gd name="T51" fmla="*/ 388 h 1505"/>
                <a:gd name="T52" fmla="*/ 2113 w 2176"/>
                <a:gd name="T53" fmla="*/ 60 h 1505"/>
                <a:gd name="T54" fmla="*/ 2140 w 2176"/>
                <a:gd name="T55" fmla="*/ 0 h 1505"/>
                <a:gd name="T56" fmla="*/ 2106 w 2176"/>
                <a:gd name="T57" fmla="*/ 0 h 1505"/>
                <a:gd name="T58" fmla="*/ 1708 w 2176"/>
                <a:gd name="T59" fmla="*/ 496 h 1505"/>
                <a:gd name="T60" fmla="*/ 1573 w 2176"/>
                <a:gd name="T61" fmla="*/ 919 h 1505"/>
                <a:gd name="T62" fmla="*/ 1336 w 2176"/>
                <a:gd name="T63" fmla="*/ 1207 h 1505"/>
                <a:gd name="T64" fmla="*/ 1210 w 2176"/>
                <a:gd name="T65" fmla="*/ 937 h 1505"/>
                <a:gd name="T66" fmla="*/ 1074 w 2176"/>
                <a:gd name="T67" fmla="*/ 556 h 1505"/>
                <a:gd name="T68" fmla="*/ 949 w 2176"/>
                <a:gd name="T69" fmla="*/ 222 h 1505"/>
                <a:gd name="T70" fmla="*/ 837 w 2176"/>
                <a:gd name="T71" fmla="*/ 0 h 1505"/>
                <a:gd name="T72" fmla="*/ 801 w 2176"/>
                <a:gd name="T73" fmla="*/ 0 h 1505"/>
                <a:gd name="T74" fmla="*/ 967 w 2176"/>
                <a:gd name="T75" fmla="*/ 370 h 1505"/>
                <a:gd name="T76" fmla="*/ 1100 w 2176"/>
                <a:gd name="T77" fmla="*/ 799 h 1505"/>
                <a:gd name="T78" fmla="*/ 1100 w 2176"/>
                <a:gd name="T79" fmla="*/ 79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77 w 813"/>
                <a:gd name="T1" fmla="*/ 580 h 804"/>
                <a:gd name="T2" fmla="*/ 345 w 813"/>
                <a:gd name="T3" fmla="*/ 454 h 804"/>
                <a:gd name="T4" fmla="*/ 678 w 813"/>
                <a:gd name="T5" fmla="*/ 232 h 804"/>
                <a:gd name="T6" fmla="*/ 861 w 813"/>
                <a:gd name="T7" fmla="*/ 0 h 804"/>
                <a:gd name="T8" fmla="*/ 723 w 813"/>
                <a:gd name="T9" fmla="*/ 150 h 804"/>
                <a:gd name="T10" fmla="*/ 160 w 813"/>
                <a:gd name="T11" fmla="*/ 520 h 804"/>
                <a:gd name="T12" fmla="*/ 0 w 813"/>
                <a:gd name="T13" fmla="*/ 764 h 804"/>
                <a:gd name="T14" fmla="*/ 0 w 813"/>
                <a:gd name="T15" fmla="*/ 836 h 804"/>
                <a:gd name="T16" fmla="*/ 177 w 813"/>
                <a:gd name="T17" fmla="*/ 580 h 804"/>
                <a:gd name="T18" fmla="*/ 177 w 813"/>
                <a:gd name="T19" fmla="*/ 580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92 w 759"/>
                <a:gd name="T1" fmla="*/ 66 h 107"/>
                <a:gd name="T2" fmla="*/ 807 w 759"/>
                <a:gd name="T3" fmla="*/ 0 h 107"/>
                <a:gd name="T4" fmla="*/ 528 w 759"/>
                <a:gd name="T5" fmla="*/ 36 h 107"/>
                <a:gd name="T6" fmla="*/ 154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92 w 759"/>
                <a:gd name="T15" fmla="*/ 66 h 107"/>
                <a:gd name="T16" fmla="*/ 49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83 w 3169"/>
                <a:gd name="T1" fmla="*/ 255 h 743"/>
                <a:gd name="T2" fmla="*/ 1848 w 3169"/>
                <a:gd name="T3" fmla="*/ 249 h 743"/>
                <a:gd name="T4" fmla="*/ 2231 w 3169"/>
                <a:gd name="T5" fmla="*/ 267 h 743"/>
                <a:gd name="T6" fmla="*/ 2675 w 3169"/>
                <a:gd name="T7" fmla="*/ 249 h 743"/>
                <a:gd name="T8" fmla="*/ 3383 w 3169"/>
                <a:gd name="T9" fmla="*/ 220 h 743"/>
                <a:gd name="T10" fmla="*/ 3325 w 3169"/>
                <a:gd name="T11" fmla="*/ 202 h 743"/>
                <a:gd name="T12" fmla="*/ 2584 w 3169"/>
                <a:gd name="T13" fmla="*/ 237 h 743"/>
                <a:gd name="T14" fmla="*/ 2138 w 3169"/>
                <a:gd name="T15" fmla="*/ 237 h 743"/>
                <a:gd name="T16" fmla="*/ 1555 w 3169"/>
                <a:gd name="T17" fmla="*/ 202 h 743"/>
                <a:gd name="T18" fmla="*/ 1648 w 3169"/>
                <a:gd name="T19" fmla="*/ 168 h 743"/>
                <a:gd name="T20" fmla="*/ 2178 w 3169"/>
                <a:gd name="T21" fmla="*/ 0 h 743"/>
                <a:gd name="T22" fmla="*/ 2091 w 3169"/>
                <a:gd name="T23" fmla="*/ 24 h 743"/>
                <a:gd name="T24" fmla="*/ 1964 w 3169"/>
                <a:gd name="T25" fmla="*/ 66 h 743"/>
                <a:gd name="T26" fmla="*/ 1714 w 3169"/>
                <a:gd name="T27" fmla="*/ 138 h 743"/>
                <a:gd name="T28" fmla="*/ 1434 w 3169"/>
                <a:gd name="T29" fmla="*/ 214 h 743"/>
                <a:gd name="T30" fmla="*/ 1349 w 3169"/>
                <a:gd name="T31" fmla="*/ 267 h 743"/>
                <a:gd name="T32" fmla="*/ 813 w 3169"/>
                <a:gd name="T33" fmla="*/ 429 h 743"/>
                <a:gd name="T34" fmla="*/ 351 w 3169"/>
                <a:gd name="T35" fmla="*/ 519 h 743"/>
                <a:gd name="T36" fmla="*/ 0 w 3169"/>
                <a:gd name="T37" fmla="*/ 649 h 743"/>
                <a:gd name="T38" fmla="*/ 315 w 3169"/>
                <a:gd name="T39" fmla="*/ 555 h 743"/>
                <a:gd name="T40" fmla="*/ 783 w 3169"/>
                <a:gd name="T41" fmla="*/ 465 h 743"/>
                <a:gd name="T42" fmla="*/ 1258 w 3169"/>
                <a:gd name="T43" fmla="*/ 327 h 743"/>
                <a:gd name="T44" fmla="*/ 1045 w 3169"/>
                <a:gd name="T45" fmla="*/ 507 h 743"/>
                <a:gd name="T46" fmla="*/ 931 w 3169"/>
                <a:gd name="T47" fmla="*/ 775 h 743"/>
                <a:gd name="T48" fmla="*/ 925 w 3169"/>
                <a:gd name="T49" fmla="*/ 775 h 743"/>
                <a:gd name="T50" fmla="*/ 997 w 3169"/>
                <a:gd name="T51" fmla="*/ 775 h 743"/>
                <a:gd name="T52" fmla="*/ 1086 w 3169"/>
                <a:gd name="T53" fmla="*/ 513 h 743"/>
                <a:gd name="T54" fmla="*/ 1384 w 3169"/>
                <a:gd name="T55" fmla="*/ 297 h 743"/>
                <a:gd name="T56" fmla="*/ 1634 w 3169"/>
                <a:gd name="T57" fmla="*/ 465 h 743"/>
                <a:gd name="T58" fmla="*/ 1889 w 3169"/>
                <a:gd name="T59" fmla="*/ 709 h 743"/>
                <a:gd name="T60" fmla="*/ 1982 w 3169"/>
                <a:gd name="T61" fmla="*/ 775 h 743"/>
                <a:gd name="T62" fmla="*/ 2047 w 3169"/>
                <a:gd name="T63" fmla="*/ 775 h 743"/>
                <a:gd name="T64" fmla="*/ 1804 w 3169"/>
                <a:gd name="T65" fmla="*/ 543 h 743"/>
                <a:gd name="T66" fmla="*/ 1483 w 3169"/>
                <a:gd name="T67" fmla="*/ 255 h 743"/>
                <a:gd name="T68" fmla="*/ 1483 w 3169"/>
                <a:gd name="T69" fmla="*/ 255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mtClean="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mtClean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970 w 2153"/>
                <a:gd name="T1" fmla="*/ 883 h 1930"/>
                <a:gd name="T2" fmla="*/ 2068 w 2153"/>
                <a:gd name="T3" fmla="*/ 1051 h 1930"/>
                <a:gd name="T4" fmla="*/ 2195 w 2153"/>
                <a:gd name="T5" fmla="*/ 1200 h 1930"/>
                <a:gd name="T6" fmla="*/ 2261 w 2153"/>
                <a:gd name="T7" fmla="*/ 1294 h 1930"/>
                <a:gd name="T8" fmla="*/ 2299 w 2153"/>
                <a:gd name="T9" fmla="*/ 1342 h 1930"/>
                <a:gd name="T10" fmla="*/ 2017 w 2153"/>
                <a:gd name="T11" fmla="*/ 1009 h 1930"/>
                <a:gd name="T12" fmla="*/ 1988 w 2153"/>
                <a:gd name="T13" fmla="*/ 961 h 1930"/>
                <a:gd name="T14" fmla="*/ 1908 w 2153"/>
                <a:gd name="T15" fmla="*/ 1288 h 1930"/>
                <a:gd name="T16" fmla="*/ 1894 w 2153"/>
                <a:gd name="T17" fmla="*/ 1534 h 1930"/>
                <a:gd name="T18" fmla="*/ 1946 w 2153"/>
                <a:gd name="T19" fmla="*/ 1970 h 1930"/>
                <a:gd name="T20" fmla="*/ 1915 w 2153"/>
                <a:gd name="T21" fmla="*/ 1994 h 1930"/>
                <a:gd name="T22" fmla="*/ 1867 w 2153"/>
                <a:gd name="T23" fmla="*/ 1582 h 1930"/>
                <a:gd name="T24" fmla="*/ 1846 w 2153"/>
                <a:gd name="T25" fmla="*/ 1336 h 1930"/>
                <a:gd name="T26" fmla="*/ 1887 w 2153"/>
                <a:gd name="T27" fmla="*/ 1117 h 1930"/>
                <a:gd name="T28" fmla="*/ 1894 w 2153"/>
                <a:gd name="T29" fmla="*/ 907 h 1930"/>
                <a:gd name="T30" fmla="*/ 1354 w 2153"/>
                <a:gd name="T31" fmla="*/ 1039 h 1930"/>
                <a:gd name="T32" fmla="*/ 884 w 2153"/>
                <a:gd name="T33" fmla="*/ 1164 h 1930"/>
                <a:gd name="T34" fmla="*/ 339 w 2153"/>
                <a:gd name="T35" fmla="*/ 1360 h 1930"/>
                <a:gd name="T36" fmla="*/ 18 w 2153"/>
                <a:gd name="T37" fmla="*/ 1468 h 1930"/>
                <a:gd name="T38" fmla="*/ 327 w 2153"/>
                <a:gd name="T39" fmla="*/ 1330 h 1930"/>
                <a:gd name="T40" fmla="*/ 730 w 2153"/>
                <a:gd name="T41" fmla="*/ 1176 h 1930"/>
                <a:gd name="T42" fmla="*/ 1088 w 2153"/>
                <a:gd name="T43" fmla="*/ 1069 h 1930"/>
                <a:gd name="T44" fmla="*/ 1507 w 2153"/>
                <a:gd name="T45" fmla="*/ 961 h 1930"/>
                <a:gd name="T46" fmla="*/ 1805 w 2153"/>
                <a:gd name="T47" fmla="*/ 847 h 1930"/>
                <a:gd name="T48" fmla="*/ 1429 w 2153"/>
                <a:gd name="T49" fmla="*/ 639 h 1930"/>
                <a:gd name="T50" fmla="*/ 925 w 2153"/>
                <a:gd name="T51" fmla="*/ 531 h 1930"/>
                <a:gd name="T52" fmla="*/ 243 w 2153"/>
                <a:gd name="T53" fmla="*/ 161 h 1930"/>
                <a:gd name="T54" fmla="*/ 0 w 2153"/>
                <a:gd name="T55" fmla="*/ 83 h 1930"/>
                <a:gd name="T56" fmla="*/ 345 w 2153"/>
                <a:gd name="T57" fmla="*/ 179 h 1930"/>
                <a:gd name="T58" fmla="*/ 760 w 2153"/>
                <a:gd name="T59" fmla="*/ 399 h 1930"/>
                <a:gd name="T60" fmla="*/ 997 w 2153"/>
                <a:gd name="T61" fmla="*/ 507 h 1930"/>
                <a:gd name="T62" fmla="*/ 1447 w 2153"/>
                <a:gd name="T63" fmla="*/ 609 h 1930"/>
                <a:gd name="T64" fmla="*/ 1762 w 2153"/>
                <a:gd name="T65" fmla="*/ 775 h 1930"/>
                <a:gd name="T66" fmla="*/ 1519 w 2153"/>
                <a:gd name="T67" fmla="*/ 477 h 1930"/>
                <a:gd name="T68" fmla="*/ 1376 w 2153"/>
                <a:gd name="T69" fmla="*/ 191 h 1930"/>
                <a:gd name="T70" fmla="*/ 1234 w 2153"/>
                <a:gd name="T71" fmla="*/ 0 h 1930"/>
                <a:gd name="T72" fmla="*/ 1435 w 2153"/>
                <a:gd name="T73" fmla="*/ 215 h 1930"/>
                <a:gd name="T74" fmla="*/ 1590 w 2153"/>
                <a:gd name="T75" fmla="*/ 501 h 1930"/>
                <a:gd name="T76" fmla="*/ 1867 w 2153"/>
                <a:gd name="T77" fmla="*/ 835 h 1930"/>
                <a:gd name="T78" fmla="*/ 1970 w 2153"/>
                <a:gd name="T79" fmla="*/ 883 h 1930"/>
                <a:gd name="T80" fmla="*/ 1970 w 2153"/>
                <a:gd name="T81" fmla="*/ 88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23656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23656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4F91C-97FD-4849-8E47-C32B2C4881D0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756412240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D5CE2-1FE3-4AFA-B99C-C5039CB6232C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055864169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A01DA-AAF7-4F68-B4F9-B22FBA73F439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45227775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8FEF9-D858-4908-B120-38C8AAE42952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714195696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06CAE-5E06-4E68-B4FE-AEC480C43A0E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193235891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46085-6B74-4767-9210-BC5C0445FFD3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505889246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C3331-DF21-454E-9A79-0CB3642F1E82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419550724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59FB6-4067-425F-8197-E0DAE47000F6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239014290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CA60D-86A1-4787-946B-4F0818C4E7BD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262388779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2B309-9545-4F27-A284-61F6C550402E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249365541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AC0FB-6F4F-40AE-97AA-0A245C00620A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786833136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63DFE-721F-4088-8DFD-91041EC861F5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754925213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AD24A-4260-4E77-9B0D-AEE1936925FB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633172896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5352D-AA78-494D-8442-4D15FB66E07F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257805459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CFC20-FA3C-4625-B2DD-A8E9E96C15E1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951164438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19E5B-ACB9-4477-AE7B-82540CBBF0DD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796704462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7CD50-E40D-4696-8A5B-1A9E7DE11157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4005737264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D0837-843D-444C-BAFD-C03C1926044A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4241299493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F1056-7DB7-4728-8988-02E52A7F16B0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491975202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48738-EF55-49FD-B919-818F41E301C6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881019599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410FC-9AB8-4BB4-A407-DA86F8AF012C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27364898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62B5C-DFB9-4414-B5FC-3721789545E5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573745684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E8904-EB99-487C-B1EA-C05EFFE41ABC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4283434839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C5505-DDCB-4A61-9955-AF6F4CA94A62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747787539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2147483646 w 794"/>
                <a:gd name="T1" fmla="*/ 694403372 h 414"/>
                <a:gd name="T2" fmla="*/ 2147483646 w 794"/>
                <a:gd name="T3" fmla="*/ 559196143 h 414"/>
                <a:gd name="T4" fmla="*/ 2147483646 w 794"/>
                <a:gd name="T5" fmla="*/ 369499068 h 414"/>
                <a:gd name="T6" fmla="*/ 1227229359 w 794"/>
                <a:gd name="T7" fmla="*/ 0 h 414"/>
                <a:gd name="T8" fmla="*/ 395806202 w 794"/>
                <a:gd name="T9" fmla="*/ 35007909 h 414"/>
                <a:gd name="T10" fmla="*/ 0 w 794"/>
                <a:gd name="T11" fmla="*/ 146040743 h 414"/>
                <a:gd name="T12" fmla="*/ 482353713 w 794"/>
                <a:gd name="T13" fmla="*/ 272727544 h 414"/>
                <a:gd name="T14" fmla="*/ 2147483646 w 794"/>
                <a:gd name="T15" fmla="*/ 719463210 h 414"/>
                <a:gd name="T16" fmla="*/ 2147483646 w 794"/>
                <a:gd name="T17" fmla="*/ 690856238 h 414"/>
                <a:gd name="T18" fmla="*/ 2147483646 w 794"/>
                <a:gd name="T19" fmla="*/ 727857307 h 414"/>
                <a:gd name="T20" fmla="*/ 2147483646 w 794"/>
                <a:gd name="T21" fmla="*/ 694403372 h 414"/>
                <a:gd name="T22" fmla="*/ 2147483646 w 794"/>
                <a:gd name="T23" fmla="*/ 694403372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35344 w 1586"/>
                <a:gd name="T1" fmla="*/ 0 h 821"/>
                <a:gd name="T2" fmla="*/ 343290 w 1586"/>
                <a:gd name="T3" fmla="*/ 13617 h 821"/>
                <a:gd name="T4" fmla="*/ 368288 w 1586"/>
                <a:gd name="T5" fmla="*/ 16740 h 821"/>
                <a:gd name="T6" fmla="*/ 409093 w 1586"/>
                <a:gd name="T7" fmla="*/ 20778 h 821"/>
                <a:gd name="T8" fmla="*/ 403681 w 1586"/>
                <a:gd name="T9" fmla="*/ 21542 h 821"/>
                <a:gd name="T10" fmla="*/ 348128 w 1586"/>
                <a:gd name="T11" fmla="*/ 20647 h 821"/>
                <a:gd name="T12" fmla="*/ 295274 w 1586"/>
                <a:gd name="T13" fmla="*/ 21281 h 821"/>
                <a:gd name="T14" fmla="*/ 10677 w 1586"/>
                <a:gd name="T15" fmla="*/ 7841 h 821"/>
                <a:gd name="T16" fmla="*/ 0 w 1586"/>
                <a:gd name="T17" fmla="*/ 3937 h 821"/>
                <a:gd name="T18" fmla="*/ 11840 w 1586"/>
                <a:gd name="T19" fmla="*/ 830 h 821"/>
                <a:gd name="T20" fmla="*/ 35344 w 1586"/>
                <a:gd name="T21" fmla="*/ 0 h 821"/>
                <a:gd name="T22" fmla="*/ 3534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8944 h 747"/>
                <a:gd name="T2" fmla="*/ 247689 w 1049"/>
                <a:gd name="T3" fmla="*/ 20574 h 747"/>
                <a:gd name="T4" fmla="*/ 252296 w 1049"/>
                <a:gd name="T5" fmla="*/ 14709 h 747"/>
                <a:gd name="T6" fmla="*/ 281842 w 1049"/>
                <a:gd name="T7" fmla="*/ 11628 h 747"/>
                <a:gd name="T8" fmla="*/ 20953 w 1049"/>
                <a:gd name="T9" fmla="*/ 0 h 747"/>
                <a:gd name="T10" fmla="*/ 0 w 1049"/>
                <a:gd name="T11" fmla="*/ 3484 h 747"/>
                <a:gd name="T12" fmla="*/ 0 w 1049"/>
                <a:gd name="T13" fmla="*/ 8944 h 747"/>
                <a:gd name="T14" fmla="*/ 0 w 1049"/>
                <a:gd name="T15" fmla="*/ 8944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7831 w 150"/>
                  <a:gd name="T1" fmla="*/ 0 h 173"/>
                  <a:gd name="T2" fmla="*/ 10244 w 150"/>
                  <a:gd name="T3" fmla="*/ 1995 h 173"/>
                  <a:gd name="T4" fmla="*/ 0 w 150"/>
                  <a:gd name="T5" fmla="*/ 5205 h 173"/>
                  <a:gd name="T6" fmla="*/ 20250 w 150"/>
                  <a:gd name="T7" fmla="*/ 4811 h 173"/>
                  <a:gd name="T8" fmla="*/ 26086 w 150"/>
                  <a:gd name="T9" fmla="*/ 2542 h 173"/>
                  <a:gd name="T10" fmla="*/ 38064 w 150"/>
                  <a:gd name="T11" fmla="*/ 807 h 173"/>
                  <a:gd name="T12" fmla="*/ 27831 w 150"/>
                  <a:gd name="T13" fmla="*/ 0 h 173"/>
                  <a:gd name="T14" fmla="*/ 27831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41132 w 1684"/>
                  <a:gd name="T1" fmla="*/ 0 h 880"/>
                  <a:gd name="T2" fmla="*/ 16630 w 1684"/>
                  <a:gd name="T3" fmla="*/ 1399 h 880"/>
                  <a:gd name="T4" fmla="*/ 0 w 1684"/>
                  <a:gd name="T5" fmla="*/ 5594 h 880"/>
                  <a:gd name="T6" fmla="*/ 17738 w 1684"/>
                  <a:gd name="T7" fmla="*/ 9648 h 880"/>
                  <a:gd name="T8" fmla="*/ 311771 w 1684"/>
                  <a:gd name="T9" fmla="*/ 23307 h 880"/>
                  <a:gd name="T10" fmla="*/ 375112 w 1684"/>
                  <a:gd name="T11" fmla="*/ 22457 h 880"/>
                  <a:gd name="T12" fmla="*/ 426438 w 1684"/>
                  <a:gd name="T13" fmla="*/ 23659 h 880"/>
                  <a:gd name="T14" fmla="*/ 444247 w 1684"/>
                  <a:gd name="T15" fmla="*/ 21749 h 880"/>
                  <a:gd name="T16" fmla="*/ 396189 w 1684"/>
                  <a:gd name="T17" fmla="*/ 17845 h 880"/>
                  <a:gd name="T18" fmla="*/ 376662 w 1684"/>
                  <a:gd name="T19" fmla="*/ 13780 h 880"/>
                  <a:gd name="T20" fmla="*/ 361251 w 1684"/>
                  <a:gd name="T21" fmla="*/ 14170 h 880"/>
                  <a:gd name="T22" fmla="*/ 379561 w 1684"/>
                  <a:gd name="T23" fmla="*/ 17845 h 880"/>
                  <a:gd name="T24" fmla="*/ 416271 w 1684"/>
                  <a:gd name="T25" fmla="*/ 21764 h 880"/>
                  <a:gd name="T26" fmla="*/ 372786 w 1684"/>
                  <a:gd name="T27" fmla="*/ 21162 h 880"/>
                  <a:gd name="T28" fmla="*/ 321512 w 1684"/>
                  <a:gd name="T29" fmla="*/ 21862 h 880"/>
                  <a:gd name="T30" fmla="*/ 331001 w 1684"/>
                  <a:gd name="T31" fmla="*/ 17463 h 880"/>
                  <a:gd name="T32" fmla="*/ 352986 w 1684"/>
                  <a:gd name="T33" fmla="*/ 14467 h 880"/>
                  <a:gd name="T34" fmla="*/ 327249 w 1684"/>
                  <a:gd name="T35" fmla="*/ 14840 h 880"/>
                  <a:gd name="T36" fmla="*/ 307297 w 1684"/>
                  <a:gd name="T37" fmla="*/ 17705 h 880"/>
                  <a:gd name="T38" fmla="*/ 300516 w 1684"/>
                  <a:gd name="T39" fmla="*/ 21274 h 880"/>
                  <a:gd name="T40" fmla="*/ 28259 w 1684"/>
                  <a:gd name="T41" fmla="*/ 8332 h 880"/>
                  <a:gd name="T42" fmla="*/ 21040 w 1684"/>
                  <a:gd name="T43" fmla="*/ 5772 h 880"/>
                  <a:gd name="T44" fmla="*/ 27157 w 1684"/>
                  <a:gd name="T45" fmla="*/ 2570 h 880"/>
                  <a:gd name="T46" fmla="*/ 57152 w 1684"/>
                  <a:gd name="T47" fmla="*/ 0 h 880"/>
                  <a:gd name="T48" fmla="*/ 41132 w 1684"/>
                  <a:gd name="T49" fmla="*/ 0 h 880"/>
                  <a:gd name="T50" fmla="*/ 4113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6398 w 1190"/>
                  <a:gd name="T1" fmla="*/ 0 h 500"/>
                  <a:gd name="T2" fmla="*/ 313766 w 1190"/>
                  <a:gd name="T3" fmla="*/ 13102 h 500"/>
                  <a:gd name="T4" fmla="*/ 283514 w 1190"/>
                  <a:gd name="T5" fmla="*/ 13367 h 500"/>
                  <a:gd name="T6" fmla="*/ 0 w 1190"/>
                  <a:gd name="T7" fmla="*/ 721 h 500"/>
                  <a:gd name="T8" fmla="*/ 26398 w 1190"/>
                  <a:gd name="T9" fmla="*/ 0 h 500"/>
                  <a:gd name="T10" fmla="*/ 26398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31322 w 160"/>
                  <a:gd name="T1" fmla="*/ 0 h 335"/>
                  <a:gd name="T2" fmla="*/ 5129 w 160"/>
                  <a:gd name="T3" fmla="*/ 2702 h 335"/>
                  <a:gd name="T4" fmla="*/ 0 w 160"/>
                  <a:gd name="T5" fmla="*/ 5820 h 335"/>
                  <a:gd name="T6" fmla="*/ 8988 w 160"/>
                  <a:gd name="T7" fmla="*/ 7956 h 335"/>
                  <a:gd name="T8" fmla="*/ 25255 w 160"/>
                  <a:gd name="T9" fmla="*/ 8483 h 335"/>
                  <a:gd name="T10" fmla="*/ 20505 w 160"/>
                  <a:gd name="T11" fmla="*/ 3885 h 335"/>
                  <a:gd name="T12" fmla="*/ 43085 w 160"/>
                  <a:gd name="T13" fmla="*/ 443 h 335"/>
                  <a:gd name="T14" fmla="*/ 31322 w 160"/>
                  <a:gd name="T15" fmla="*/ 0 h 335"/>
                  <a:gd name="T16" fmla="*/ 31322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3622 w 489"/>
                  <a:gd name="T1" fmla="*/ 940 h 296"/>
                  <a:gd name="T2" fmla="*/ 40363 w 489"/>
                  <a:gd name="T3" fmla="*/ 1815 h 296"/>
                  <a:gd name="T4" fmla="*/ 81901 w 489"/>
                  <a:gd name="T5" fmla="*/ 3754 h 296"/>
                  <a:gd name="T6" fmla="*/ 111231 w 489"/>
                  <a:gd name="T7" fmla="*/ 6657 h 296"/>
                  <a:gd name="T8" fmla="*/ 82397 w 489"/>
                  <a:gd name="T9" fmla="*/ 6295 h 296"/>
                  <a:gd name="T10" fmla="*/ 35036 w 489"/>
                  <a:gd name="T11" fmla="*/ 4000 h 296"/>
                  <a:gd name="T12" fmla="*/ 12608 w 489"/>
                  <a:gd name="T13" fmla="*/ 2188 h 296"/>
                  <a:gd name="T14" fmla="*/ 26967 w 489"/>
                  <a:gd name="T15" fmla="*/ 4459 h 296"/>
                  <a:gd name="T16" fmla="*/ 68733 w 489"/>
                  <a:gd name="T17" fmla="*/ 7380 h 296"/>
                  <a:gd name="T18" fmla="*/ 117729 w 489"/>
                  <a:gd name="T19" fmla="*/ 8119 h 296"/>
                  <a:gd name="T20" fmla="*/ 123567 w 489"/>
                  <a:gd name="T21" fmla="*/ 6129 h 296"/>
                  <a:gd name="T22" fmla="*/ 99593 w 489"/>
                  <a:gd name="T23" fmla="*/ 3296 h 296"/>
                  <a:gd name="T24" fmla="*/ 42915 w 489"/>
                  <a:gd name="T25" fmla="*/ 475 h 296"/>
                  <a:gd name="T26" fmla="*/ 0 w 489"/>
                  <a:gd name="T27" fmla="*/ 0 h 296"/>
                  <a:gd name="T28" fmla="*/ 3622 w 489"/>
                  <a:gd name="T29" fmla="*/ 940 h 296"/>
                  <a:gd name="T30" fmla="*/ 3622 w 489"/>
                  <a:gd name="T31" fmla="*/ 94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19 w 794"/>
                <a:gd name="T1" fmla="*/ 1 h 414"/>
                <a:gd name="T2" fmla="*/ 17 w 794"/>
                <a:gd name="T3" fmla="*/ 1 h 414"/>
                <a:gd name="T4" fmla="*/ 13 w 794"/>
                <a:gd name="T5" fmla="*/ 1 h 414"/>
                <a:gd name="T6" fmla="*/ 2 w 794"/>
                <a:gd name="T7" fmla="*/ 0 h 414"/>
                <a:gd name="T8" fmla="*/ 2 w 794"/>
                <a:gd name="T9" fmla="*/ 1 h 414"/>
                <a:gd name="T10" fmla="*/ 0 w 794"/>
                <a:gd name="T11" fmla="*/ 1 h 414"/>
                <a:gd name="T12" fmla="*/ 2 w 794"/>
                <a:gd name="T13" fmla="*/ 1 h 414"/>
                <a:gd name="T14" fmla="*/ 13 w 794"/>
                <a:gd name="T15" fmla="*/ 1 h 414"/>
                <a:gd name="T16" fmla="*/ 17 w 794"/>
                <a:gd name="T17" fmla="*/ 1 h 414"/>
                <a:gd name="T18" fmla="*/ 19 w 794"/>
                <a:gd name="T19" fmla="*/ 1 h 414"/>
                <a:gd name="T20" fmla="*/ 19 w 794"/>
                <a:gd name="T21" fmla="*/ 1 h 414"/>
                <a:gd name="T22" fmla="*/ 19 w 794"/>
                <a:gd name="T23" fmla="*/ 1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0 w 1049"/>
                <a:gd name="T3" fmla="*/ 0 h 747"/>
                <a:gd name="T4" fmla="*/ 0 w 1049"/>
                <a:gd name="T5" fmla="*/ 0 h 747"/>
                <a:gd name="T6" fmla="*/ 0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0 w 1684"/>
                  <a:gd name="T9" fmla="*/ 0 h 880"/>
                  <a:gd name="T10" fmla="*/ 0 w 1684"/>
                  <a:gd name="T11" fmla="*/ 0 h 880"/>
                  <a:gd name="T12" fmla="*/ 0 w 1684"/>
                  <a:gd name="T13" fmla="*/ 0 h 880"/>
                  <a:gd name="T14" fmla="*/ 0 w 1684"/>
                  <a:gd name="T15" fmla="*/ 0 h 880"/>
                  <a:gd name="T16" fmla="*/ 0 w 1684"/>
                  <a:gd name="T17" fmla="*/ 0 h 880"/>
                  <a:gd name="T18" fmla="*/ 0 w 1684"/>
                  <a:gd name="T19" fmla="*/ 0 h 880"/>
                  <a:gd name="T20" fmla="*/ 0 w 1684"/>
                  <a:gd name="T21" fmla="*/ 0 h 880"/>
                  <a:gd name="T22" fmla="*/ 0 w 1684"/>
                  <a:gd name="T23" fmla="*/ 0 h 880"/>
                  <a:gd name="T24" fmla="*/ 0 w 1684"/>
                  <a:gd name="T25" fmla="*/ 0 h 880"/>
                  <a:gd name="T26" fmla="*/ 0 w 1684"/>
                  <a:gd name="T27" fmla="*/ 0 h 880"/>
                  <a:gd name="T28" fmla="*/ 0 w 1684"/>
                  <a:gd name="T29" fmla="*/ 0 h 880"/>
                  <a:gd name="T30" fmla="*/ 0 w 1684"/>
                  <a:gd name="T31" fmla="*/ 0 h 880"/>
                  <a:gd name="T32" fmla="*/ 0 w 1684"/>
                  <a:gd name="T33" fmla="*/ 0 h 880"/>
                  <a:gd name="T34" fmla="*/ 0 w 1684"/>
                  <a:gd name="T35" fmla="*/ 0 h 880"/>
                  <a:gd name="T36" fmla="*/ 0 w 1684"/>
                  <a:gd name="T37" fmla="*/ 0 h 880"/>
                  <a:gd name="T38" fmla="*/ 0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0 w 1190"/>
                  <a:gd name="T3" fmla="*/ 0 h 500"/>
                  <a:gd name="T4" fmla="*/ 0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282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F5B3B-F4FB-4A76-A234-56267573B12A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658373970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2CAD6-7507-4D16-BF04-EAAA4CBA024E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345194755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6E343-425D-46C9-B1D5-0C54050A1E7B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514284607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F20EF-632A-49C2-8DF3-8B412F08D80F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4009821405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E91AB-B4A8-4622-951C-F366D80DA98C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539229883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23C2F-A98C-457E-8D83-5414EDC9096D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510427103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EED17-2821-4D63-9D99-C011D1DF702D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607602461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14B76-02AB-4A7A-BDF4-E1903A63BE5F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066632970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E6EF5-6151-4C05-9739-B3D15CFC4B1E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445251186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FED6E-5EE1-4DDE-8DCC-19FF1F17DCC5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66776304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340BB-2F81-4FCA-B932-3EA5FC1F8B97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725680686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2B855-79CB-4393-8BE6-16381FD4134E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368372989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sk-SK" altLang="sk-SK" smtClean="0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sk-SK" altLang="sk-SK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7"/>
                    <a:ext cx="2922" cy="214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 eaLnBrk="1" hangingPunct="1">
                      <a:defRPr/>
                    </a:pPr>
                    <a:endParaRPr lang="sk-SK" altLang="sk-SK" smtClean="0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 eaLnBrk="1" hangingPunct="1">
                      <a:defRPr/>
                    </a:pPr>
                    <a:endParaRPr lang="sk-SK" altLang="sk-SK" smtClean="0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2 w 2736"/>
                        <a:gd name="T7" fmla="*/ 1 h 504"/>
                        <a:gd name="T8" fmla="*/ 2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4" cy="346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3 w 2736"/>
                        <a:gd name="T5" fmla="*/ 1 h 504"/>
                        <a:gd name="T6" fmla="*/ 4 w 2736"/>
                        <a:gd name="T7" fmla="*/ 1 h 504"/>
                        <a:gd name="T8" fmla="*/ 4 w 2736"/>
                        <a:gd name="T9" fmla="*/ 1 h 504"/>
                        <a:gd name="T10" fmla="*/ 3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5" cy="545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2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5" cy="304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2 w 2736"/>
                        <a:gd name="T7" fmla="*/ 1 h 504"/>
                        <a:gd name="T8" fmla="*/ 2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0 w 1769"/>
                        <a:gd name="T3" fmla="*/ 1 h 791"/>
                        <a:gd name="T4" fmla="*/ 0 w 1769"/>
                        <a:gd name="T5" fmla="*/ 1 h 791"/>
                        <a:gd name="T6" fmla="*/ 0 w 1769"/>
                        <a:gd name="T7" fmla="*/ 1 h 791"/>
                        <a:gd name="T8" fmla="*/ 0 w 1769"/>
                        <a:gd name="T9" fmla="*/ 1 h 791"/>
                        <a:gd name="T10" fmla="*/ 0 w 1769"/>
                        <a:gd name="T11" fmla="*/ 1 h 791"/>
                        <a:gd name="T12" fmla="*/ 0 w 1769"/>
                        <a:gd name="T13" fmla="*/ 1 h 791"/>
                        <a:gd name="T14" fmla="*/ 0 w 1769"/>
                        <a:gd name="T15" fmla="*/ 1 h 791"/>
                        <a:gd name="T16" fmla="*/ 0 w 1769"/>
                        <a:gd name="T17" fmla="*/ 1 h 791"/>
                        <a:gd name="T18" fmla="*/ 0 w 1769"/>
                        <a:gd name="T19" fmla="*/ 1 h 791"/>
                        <a:gd name="T20" fmla="*/ 0 w 1769"/>
                        <a:gd name="T21" fmla="*/ 1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8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1 w 2736"/>
                        <a:gd name="T5" fmla="*/ 0 h 504"/>
                        <a:gd name="T6" fmla="*/ 1 w 2736"/>
                        <a:gd name="T7" fmla="*/ 0 h 504"/>
                        <a:gd name="T8" fmla="*/ 1 w 2736"/>
                        <a:gd name="T9" fmla="*/ 0 h 504"/>
                        <a:gd name="T10" fmla="*/ 1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2 w 2736"/>
                        <a:gd name="T7" fmla="*/ 1 h 504"/>
                        <a:gd name="T8" fmla="*/ 2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8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3 w 2736"/>
                        <a:gd name="T5" fmla="*/ 1 h 504"/>
                        <a:gd name="T6" fmla="*/ 4 w 2736"/>
                        <a:gd name="T7" fmla="*/ 1 h 504"/>
                        <a:gd name="T8" fmla="*/ 4 w 2736"/>
                        <a:gd name="T9" fmla="*/ 1 h 504"/>
                        <a:gd name="T10" fmla="*/ 3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4" y="2984"/>
                      <a:ext cx="975" cy="545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2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5" cy="304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2 w 2736"/>
                        <a:gd name="T7" fmla="*/ 1 h 504"/>
                        <a:gd name="T8" fmla="*/ 2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0" y="1814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0 w 1769"/>
                        <a:gd name="T3" fmla="*/ 1 h 791"/>
                        <a:gd name="T4" fmla="*/ 0 w 1769"/>
                        <a:gd name="T5" fmla="*/ 1 h 791"/>
                        <a:gd name="T6" fmla="*/ 0 w 1769"/>
                        <a:gd name="T7" fmla="*/ 1 h 791"/>
                        <a:gd name="T8" fmla="*/ 0 w 1769"/>
                        <a:gd name="T9" fmla="*/ 1 h 791"/>
                        <a:gd name="T10" fmla="*/ 0 w 1769"/>
                        <a:gd name="T11" fmla="*/ 1 h 791"/>
                        <a:gd name="T12" fmla="*/ 0 w 1769"/>
                        <a:gd name="T13" fmla="*/ 1 h 791"/>
                        <a:gd name="T14" fmla="*/ 0 w 1769"/>
                        <a:gd name="T15" fmla="*/ 1 h 791"/>
                        <a:gd name="T16" fmla="*/ 0 w 1769"/>
                        <a:gd name="T17" fmla="*/ 1 h 791"/>
                        <a:gd name="T18" fmla="*/ 0 w 1769"/>
                        <a:gd name="T19" fmla="*/ 1 h 791"/>
                        <a:gd name="T20" fmla="*/ 0 w 1769"/>
                        <a:gd name="T21" fmla="*/ 1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4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1 w 2736"/>
                        <a:gd name="T5" fmla="*/ 0 h 504"/>
                        <a:gd name="T6" fmla="*/ 1 w 2736"/>
                        <a:gd name="T7" fmla="*/ 0 h 504"/>
                        <a:gd name="T8" fmla="*/ 1 w 2736"/>
                        <a:gd name="T9" fmla="*/ 0 h 504"/>
                        <a:gd name="T10" fmla="*/ 1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2" y="1306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6" y="1117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5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5"/>
                      <a:ext cx="570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3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6" y="672"/>
                      <a:ext cx="662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8" y="196"/>
                    <a:ext cx="552" cy="22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0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1"/>
                      <a:ext cx="570" cy="290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2" y="914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0 w 2736"/>
                        <a:gd name="T3" fmla="*/ 1 h 504"/>
                        <a:gd name="T4" fmla="*/ 0 w 2736"/>
                        <a:gd name="T5" fmla="*/ 1 h 504"/>
                        <a:gd name="T6" fmla="*/ 0 w 2736"/>
                        <a:gd name="T7" fmla="*/ 1 h 504"/>
                        <a:gd name="T8" fmla="*/ 0 w 2736"/>
                        <a:gd name="T9" fmla="*/ 1 h 504"/>
                        <a:gd name="T10" fmla="*/ 0 w 2736"/>
                        <a:gd name="T11" fmla="*/ 1 h 504"/>
                        <a:gd name="T12" fmla="*/ 0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2"/>
                      <a:ext cx="621" cy="424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0 w 1769"/>
                        <a:gd name="T3" fmla="*/ 1 h 791"/>
                        <a:gd name="T4" fmla="*/ 0 w 1769"/>
                        <a:gd name="T5" fmla="*/ 1 h 791"/>
                        <a:gd name="T6" fmla="*/ 0 w 1769"/>
                        <a:gd name="T7" fmla="*/ 1 h 791"/>
                        <a:gd name="T8" fmla="*/ 0 w 1769"/>
                        <a:gd name="T9" fmla="*/ 1 h 791"/>
                        <a:gd name="T10" fmla="*/ 0 w 1769"/>
                        <a:gd name="T11" fmla="*/ 1 h 791"/>
                        <a:gd name="T12" fmla="*/ 0 w 1769"/>
                        <a:gd name="T13" fmla="*/ 1 h 791"/>
                        <a:gd name="T14" fmla="*/ 0 w 1769"/>
                        <a:gd name="T15" fmla="*/ 1 h 791"/>
                        <a:gd name="T16" fmla="*/ 0 w 1769"/>
                        <a:gd name="T17" fmla="*/ 1 h 791"/>
                        <a:gd name="T18" fmla="*/ 0 w 1769"/>
                        <a:gd name="T19" fmla="*/ 1 h 791"/>
                        <a:gd name="T20" fmla="*/ 0 w 1769"/>
                        <a:gd name="T21" fmla="*/ 1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0"/>
                      <a:ext cx="512" cy="13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1" y="2475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2 w 2736"/>
                        <a:gd name="T7" fmla="*/ 1 h 504"/>
                        <a:gd name="T8" fmla="*/ 2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3" y="3635"/>
                      <a:ext cx="856" cy="490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0 w 1769"/>
                        <a:gd name="T3" fmla="*/ 1 h 791"/>
                        <a:gd name="T4" fmla="*/ 0 w 1769"/>
                        <a:gd name="T5" fmla="*/ 1 h 791"/>
                        <a:gd name="T6" fmla="*/ 0 w 1769"/>
                        <a:gd name="T7" fmla="*/ 1 h 791"/>
                        <a:gd name="T8" fmla="*/ 0 w 1769"/>
                        <a:gd name="T9" fmla="*/ 1 h 791"/>
                        <a:gd name="T10" fmla="*/ 0 w 1769"/>
                        <a:gd name="T11" fmla="*/ 1 h 791"/>
                        <a:gd name="T12" fmla="*/ 0 w 1769"/>
                        <a:gd name="T13" fmla="*/ 1 h 791"/>
                        <a:gd name="T14" fmla="*/ 0 w 1769"/>
                        <a:gd name="T15" fmla="*/ 1 h 791"/>
                        <a:gd name="T16" fmla="*/ 0 w 1769"/>
                        <a:gd name="T17" fmla="*/ 1 h 791"/>
                        <a:gd name="T18" fmla="*/ 0 w 1769"/>
                        <a:gd name="T19" fmla="*/ 1 h 791"/>
                        <a:gd name="T20" fmla="*/ 0 w 1769"/>
                        <a:gd name="T21" fmla="*/ 1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0" y="2694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2 w 2736"/>
                        <a:gd name="T7" fmla="*/ 1 h 504"/>
                        <a:gd name="T8" fmla="*/ 2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2" y="3898"/>
                      <a:ext cx="918" cy="472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7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2 w 2736"/>
                        <a:gd name="T7" fmla="*/ 1 h 504"/>
                        <a:gd name="T8" fmla="*/ 2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5"/>
                      <a:ext cx="924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2"/>
                      <a:ext cx="1649" cy="299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4" cy="469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0 w 1769"/>
                        <a:gd name="T3" fmla="*/ 1 h 791"/>
                        <a:gd name="T4" fmla="*/ 0 w 1769"/>
                        <a:gd name="T5" fmla="*/ 1 h 791"/>
                        <a:gd name="T6" fmla="*/ 0 w 1769"/>
                        <a:gd name="T7" fmla="*/ 1 h 791"/>
                        <a:gd name="T8" fmla="*/ 0 w 1769"/>
                        <a:gd name="T9" fmla="*/ 1 h 791"/>
                        <a:gd name="T10" fmla="*/ 0 w 1769"/>
                        <a:gd name="T11" fmla="*/ 1 h 791"/>
                        <a:gd name="T12" fmla="*/ 0 w 1769"/>
                        <a:gd name="T13" fmla="*/ 1 h 791"/>
                        <a:gd name="T14" fmla="*/ 0 w 1769"/>
                        <a:gd name="T15" fmla="*/ 1 h 791"/>
                        <a:gd name="T16" fmla="*/ 0 w 1769"/>
                        <a:gd name="T17" fmla="*/ 1 h 791"/>
                        <a:gd name="T18" fmla="*/ 0 w 1769"/>
                        <a:gd name="T19" fmla="*/ 1 h 791"/>
                        <a:gd name="T20" fmla="*/ 0 w 1769"/>
                        <a:gd name="T21" fmla="*/ 1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0" cy="246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1 w 2736"/>
                        <a:gd name="T5" fmla="*/ 0 h 504"/>
                        <a:gd name="T6" fmla="*/ 1 w 2736"/>
                        <a:gd name="T7" fmla="*/ 0 h 504"/>
                        <a:gd name="T8" fmla="*/ 1 w 2736"/>
                        <a:gd name="T9" fmla="*/ 0 h 504"/>
                        <a:gd name="T10" fmla="*/ 1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3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1 w 2736"/>
                        <a:gd name="T5" fmla="*/ 0 h 504"/>
                        <a:gd name="T6" fmla="*/ 1 w 2736"/>
                        <a:gd name="T7" fmla="*/ 0 h 504"/>
                        <a:gd name="T8" fmla="*/ 1 w 2736"/>
                        <a:gd name="T9" fmla="*/ 0 h 504"/>
                        <a:gd name="T10" fmla="*/ 1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1 w 2736"/>
                        <a:gd name="T5" fmla="*/ 0 h 504"/>
                        <a:gd name="T6" fmla="*/ 1 w 2736"/>
                        <a:gd name="T7" fmla="*/ 0 h 504"/>
                        <a:gd name="T8" fmla="*/ 1 w 2736"/>
                        <a:gd name="T9" fmla="*/ 0 h 504"/>
                        <a:gd name="T10" fmla="*/ 1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k-SK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7"/>
                  </a:xfrm>
                  <a:custGeom>
                    <a:avLst/>
                    <a:gdLst>
                      <a:gd name="T0" fmla="*/ 0 w 36729"/>
                      <a:gd name="T1" fmla="*/ 0 h 21600"/>
                      <a:gd name="T2" fmla="*/ 0 w 36729"/>
                      <a:gd name="T3" fmla="*/ 0 h 21600"/>
                      <a:gd name="T4" fmla="*/ 0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6" cy="2379"/>
                  </a:xfrm>
                  <a:custGeom>
                    <a:avLst/>
                    <a:gdLst>
                      <a:gd name="T0" fmla="*/ 0 w 30473"/>
                      <a:gd name="T1" fmla="*/ 0 h 22305"/>
                      <a:gd name="T2" fmla="*/ 0 w 30473"/>
                      <a:gd name="T3" fmla="*/ 0 h 22305"/>
                      <a:gd name="T4" fmla="*/ 0 w 30473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80"/>
                  </a:xfrm>
                  <a:custGeom>
                    <a:avLst/>
                    <a:gdLst>
                      <a:gd name="T0" fmla="*/ 0 w 34812"/>
                      <a:gd name="T1" fmla="*/ 0 h 22305"/>
                      <a:gd name="T2" fmla="*/ 0 w 34812"/>
                      <a:gd name="T3" fmla="*/ 0 h 22305"/>
                      <a:gd name="T4" fmla="*/ 0 w 34812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0" cy="2380"/>
                  </a:xfrm>
                  <a:custGeom>
                    <a:avLst/>
                    <a:gdLst>
                      <a:gd name="T0" fmla="*/ 0 w 36830"/>
                      <a:gd name="T1" fmla="*/ 0 h 22305"/>
                      <a:gd name="T2" fmla="*/ 0 w 36830"/>
                      <a:gd name="T3" fmla="*/ 0 h 22305"/>
                      <a:gd name="T4" fmla="*/ 0 w 36830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0" cy="2304"/>
                  </a:xfrm>
                  <a:custGeom>
                    <a:avLst/>
                    <a:gdLst>
                      <a:gd name="T0" fmla="*/ 0 w 31881"/>
                      <a:gd name="T1" fmla="*/ 0 h 21600"/>
                      <a:gd name="T2" fmla="*/ 0 w 31881"/>
                      <a:gd name="T3" fmla="*/ 0 h 21600"/>
                      <a:gd name="T4" fmla="*/ 0 w 31881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5" cy="2304"/>
                  </a:xfrm>
                  <a:custGeom>
                    <a:avLst/>
                    <a:gdLst>
                      <a:gd name="T0" fmla="*/ 0 w 31146"/>
                      <a:gd name="T1" fmla="*/ 0 h 21600"/>
                      <a:gd name="T2" fmla="*/ 0 w 31146"/>
                      <a:gd name="T3" fmla="*/ 0 h 21600"/>
                      <a:gd name="T4" fmla="*/ 0 w 31146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1 h 2368"/>
                      <a:gd name="T2" fmla="*/ 1 w 776"/>
                      <a:gd name="T3" fmla="*/ 1 h 2368"/>
                      <a:gd name="T4" fmla="*/ 1 w 776"/>
                      <a:gd name="T5" fmla="*/ 1 h 2368"/>
                      <a:gd name="T6" fmla="*/ 1 w 776"/>
                      <a:gd name="T7" fmla="*/ 1 h 2368"/>
                      <a:gd name="T8" fmla="*/ 1 w 776"/>
                      <a:gd name="T9" fmla="*/ 1 h 2368"/>
                      <a:gd name="T10" fmla="*/ 1 w 776"/>
                      <a:gd name="T11" fmla="*/ 1 h 2368"/>
                      <a:gd name="T12" fmla="*/ 1 w 776"/>
                      <a:gd name="T13" fmla="*/ 1 h 2368"/>
                      <a:gd name="T14" fmla="*/ 1 w 776"/>
                      <a:gd name="T15" fmla="*/ 1 h 2368"/>
                      <a:gd name="T16" fmla="*/ 1 w 776"/>
                      <a:gd name="T17" fmla="*/ 1 h 2368"/>
                      <a:gd name="T18" fmla="*/ 1 w 776"/>
                      <a:gd name="T19" fmla="*/ 1 h 2368"/>
                      <a:gd name="T20" fmla="*/ 1 w 776"/>
                      <a:gd name="T21" fmla="*/ 1 h 2368"/>
                      <a:gd name="T22" fmla="*/ 1 w 776"/>
                      <a:gd name="T23" fmla="*/ 1 h 2368"/>
                      <a:gd name="T24" fmla="*/ 1 w 776"/>
                      <a:gd name="T25" fmla="*/ 1 h 2368"/>
                      <a:gd name="T26" fmla="*/ 1 w 776"/>
                      <a:gd name="T27" fmla="*/ 1 h 2368"/>
                      <a:gd name="T28" fmla="*/ 1 w 776"/>
                      <a:gd name="T29" fmla="*/ 1 h 2368"/>
                      <a:gd name="T30" fmla="*/ 1 w 776"/>
                      <a:gd name="T31" fmla="*/ 1 h 2368"/>
                      <a:gd name="T32" fmla="*/ 1 w 776"/>
                      <a:gd name="T33" fmla="*/ 1 h 2368"/>
                      <a:gd name="T34" fmla="*/ 1 w 776"/>
                      <a:gd name="T35" fmla="*/ 1 h 2368"/>
                      <a:gd name="T36" fmla="*/ 1 w 776"/>
                      <a:gd name="T37" fmla="*/ 2 h 2368"/>
                      <a:gd name="T38" fmla="*/ 1 w 776"/>
                      <a:gd name="T39" fmla="*/ 2 h 2368"/>
                      <a:gd name="T40" fmla="*/ 1 w 776"/>
                      <a:gd name="T41" fmla="*/ 2 h 2368"/>
                      <a:gd name="T42" fmla="*/ 1 w 776"/>
                      <a:gd name="T43" fmla="*/ 2 h 2368"/>
                      <a:gd name="T44" fmla="*/ 1 w 776"/>
                      <a:gd name="T45" fmla="*/ 2 h 2368"/>
                      <a:gd name="T46" fmla="*/ 1 w 776"/>
                      <a:gd name="T47" fmla="*/ 2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80" y="1529"/>
                  <a:ext cx="442" cy="837"/>
                </a:xfrm>
                <a:custGeom>
                  <a:avLst/>
                  <a:gdLst>
                    <a:gd name="T0" fmla="*/ 0 w 776"/>
                    <a:gd name="T1" fmla="*/ 0 h 2368"/>
                    <a:gd name="T2" fmla="*/ 1 w 776"/>
                    <a:gd name="T3" fmla="*/ 0 h 2368"/>
                    <a:gd name="T4" fmla="*/ 1 w 776"/>
                    <a:gd name="T5" fmla="*/ 0 h 2368"/>
                    <a:gd name="T6" fmla="*/ 1 w 776"/>
                    <a:gd name="T7" fmla="*/ 0 h 2368"/>
                    <a:gd name="T8" fmla="*/ 1 w 776"/>
                    <a:gd name="T9" fmla="*/ 0 h 2368"/>
                    <a:gd name="T10" fmla="*/ 1 w 776"/>
                    <a:gd name="T11" fmla="*/ 0 h 2368"/>
                    <a:gd name="T12" fmla="*/ 1 w 776"/>
                    <a:gd name="T13" fmla="*/ 0 h 2368"/>
                    <a:gd name="T14" fmla="*/ 1 w 776"/>
                    <a:gd name="T15" fmla="*/ 0 h 2368"/>
                    <a:gd name="T16" fmla="*/ 1 w 776"/>
                    <a:gd name="T17" fmla="*/ 0 h 2368"/>
                    <a:gd name="T18" fmla="*/ 1 w 776"/>
                    <a:gd name="T19" fmla="*/ 0 h 2368"/>
                    <a:gd name="T20" fmla="*/ 1 w 776"/>
                    <a:gd name="T21" fmla="*/ 0 h 2368"/>
                    <a:gd name="T22" fmla="*/ 1 w 776"/>
                    <a:gd name="T23" fmla="*/ 0 h 2368"/>
                    <a:gd name="T24" fmla="*/ 1 w 776"/>
                    <a:gd name="T25" fmla="*/ 0 h 2368"/>
                    <a:gd name="T26" fmla="*/ 1 w 776"/>
                    <a:gd name="T27" fmla="*/ 0 h 2368"/>
                    <a:gd name="T28" fmla="*/ 1 w 776"/>
                    <a:gd name="T29" fmla="*/ 0 h 2368"/>
                    <a:gd name="T30" fmla="*/ 1 w 776"/>
                    <a:gd name="T31" fmla="*/ 0 h 2368"/>
                    <a:gd name="T32" fmla="*/ 1 w 776"/>
                    <a:gd name="T33" fmla="*/ 0 h 2368"/>
                    <a:gd name="T34" fmla="*/ 1 w 776"/>
                    <a:gd name="T35" fmla="*/ 0 h 2368"/>
                    <a:gd name="T36" fmla="*/ 1 w 776"/>
                    <a:gd name="T37" fmla="*/ 0 h 2368"/>
                    <a:gd name="T38" fmla="*/ 1 w 776"/>
                    <a:gd name="T39" fmla="*/ 0 h 2368"/>
                    <a:gd name="T40" fmla="*/ 1 w 776"/>
                    <a:gd name="T41" fmla="*/ 0 h 2368"/>
                    <a:gd name="T42" fmla="*/ 1 w 776"/>
                    <a:gd name="T43" fmla="*/ 0 h 2368"/>
                    <a:gd name="T44" fmla="*/ 1 w 776"/>
                    <a:gd name="T45" fmla="*/ 0 h 2368"/>
                    <a:gd name="T46" fmla="*/ 1 w 776"/>
                    <a:gd name="T47" fmla="*/ 0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1 h 2368"/>
                  <a:gd name="T2" fmla="*/ 1 w 776"/>
                  <a:gd name="T3" fmla="*/ 1 h 2368"/>
                  <a:gd name="T4" fmla="*/ 1 w 776"/>
                  <a:gd name="T5" fmla="*/ 1 h 2368"/>
                  <a:gd name="T6" fmla="*/ 1 w 776"/>
                  <a:gd name="T7" fmla="*/ 1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1 h 2368"/>
                  <a:gd name="T14" fmla="*/ 1 w 776"/>
                  <a:gd name="T15" fmla="*/ 1 h 2368"/>
                  <a:gd name="T16" fmla="*/ 1 w 776"/>
                  <a:gd name="T17" fmla="*/ 1 h 2368"/>
                  <a:gd name="T18" fmla="*/ 1 w 776"/>
                  <a:gd name="T19" fmla="*/ 1 h 2368"/>
                  <a:gd name="T20" fmla="*/ 1 w 776"/>
                  <a:gd name="T21" fmla="*/ 1 h 2368"/>
                  <a:gd name="T22" fmla="*/ 1 w 776"/>
                  <a:gd name="T23" fmla="*/ 1 h 2368"/>
                  <a:gd name="T24" fmla="*/ 1 w 776"/>
                  <a:gd name="T25" fmla="*/ 1 h 2368"/>
                  <a:gd name="T26" fmla="*/ 1 w 776"/>
                  <a:gd name="T27" fmla="*/ 1 h 2368"/>
                  <a:gd name="T28" fmla="*/ 1 w 776"/>
                  <a:gd name="T29" fmla="*/ 1 h 2368"/>
                  <a:gd name="T30" fmla="*/ 1 w 776"/>
                  <a:gd name="T31" fmla="*/ 1 h 2368"/>
                  <a:gd name="T32" fmla="*/ 1 w 776"/>
                  <a:gd name="T33" fmla="*/ 1 h 2368"/>
                  <a:gd name="T34" fmla="*/ 1 w 776"/>
                  <a:gd name="T35" fmla="*/ 1 h 2368"/>
                  <a:gd name="T36" fmla="*/ 1 w 776"/>
                  <a:gd name="T37" fmla="*/ 1 h 2368"/>
                  <a:gd name="T38" fmla="*/ 1 w 776"/>
                  <a:gd name="T39" fmla="*/ 1 h 2368"/>
                  <a:gd name="T40" fmla="*/ 1 w 776"/>
                  <a:gd name="T41" fmla="*/ 1 h 2368"/>
                  <a:gd name="T42" fmla="*/ 1 w 776"/>
                  <a:gd name="T43" fmla="*/ 1 h 2368"/>
                  <a:gd name="T44" fmla="*/ 1 w 776"/>
                  <a:gd name="T45" fmla="*/ 1 h 2368"/>
                  <a:gd name="T46" fmla="*/ 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1" cy="2304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5" cy="2379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1 h 2368"/>
                  <a:gd name="T2" fmla="*/ 1 w 776"/>
                  <a:gd name="T3" fmla="*/ 1 h 2368"/>
                  <a:gd name="T4" fmla="*/ 1 w 776"/>
                  <a:gd name="T5" fmla="*/ 1 h 2368"/>
                  <a:gd name="T6" fmla="*/ 1 w 776"/>
                  <a:gd name="T7" fmla="*/ 1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1 h 2368"/>
                  <a:gd name="T14" fmla="*/ 1 w 776"/>
                  <a:gd name="T15" fmla="*/ 1 h 2368"/>
                  <a:gd name="T16" fmla="*/ 1 w 776"/>
                  <a:gd name="T17" fmla="*/ 1 h 2368"/>
                  <a:gd name="T18" fmla="*/ 1 w 776"/>
                  <a:gd name="T19" fmla="*/ 1 h 2368"/>
                  <a:gd name="T20" fmla="*/ 1 w 776"/>
                  <a:gd name="T21" fmla="*/ 1 h 2368"/>
                  <a:gd name="T22" fmla="*/ 1 w 776"/>
                  <a:gd name="T23" fmla="*/ 1 h 2368"/>
                  <a:gd name="T24" fmla="*/ 1 w 776"/>
                  <a:gd name="T25" fmla="*/ 1 h 2368"/>
                  <a:gd name="T26" fmla="*/ 1 w 776"/>
                  <a:gd name="T27" fmla="*/ 1 h 2368"/>
                  <a:gd name="T28" fmla="*/ 1 w 776"/>
                  <a:gd name="T29" fmla="*/ 1 h 2368"/>
                  <a:gd name="T30" fmla="*/ 1 w 776"/>
                  <a:gd name="T31" fmla="*/ 1 h 2368"/>
                  <a:gd name="T32" fmla="*/ 1 w 776"/>
                  <a:gd name="T33" fmla="*/ 1 h 2368"/>
                  <a:gd name="T34" fmla="*/ 1 w 776"/>
                  <a:gd name="T35" fmla="*/ 1 h 2368"/>
                  <a:gd name="T36" fmla="*/ 1 w 776"/>
                  <a:gd name="T37" fmla="*/ 1 h 2368"/>
                  <a:gd name="T38" fmla="*/ 1 w 776"/>
                  <a:gd name="T39" fmla="*/ 1 h 2368"/>
                  <a:gd name="T40" fmla="*/ 1 w 776"/>
                  <a:gd name="T41" fmla="*/ 1 h 2368"/>
                  <a:gd name="T42" fmla="*/ 1 w 776"/>
                  <a:gd name="T43" fmla="*/ 1 h 2368"/>
                  <a:gd name="T44" fmla="*/ 1 w 776"/>
                  <a:gd name="T45" fmla="*/ 1 h 2368"/>
                  <a:gd name="T46" fmla="*/ 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6" y="2149"/>
                <a:ext cx="442" cy="83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>
                  <a:gd name="T0" fmla="*/ 0 w 776"/>
                  <a:gd name="T1" fmla="*/ 1 h 2368"/>
                  <a:gd name="T2" fmla="*/ 51319 w 776"/>
                  <a:gd name="T3" fmla="*/ 1 h 2368"/>
                  <a:gd name="T4" fmla="*/ 20359 w 776"/>
                  <a:gd name="T5" fmla="*/ 1 h 2368"/>
                  <a:gd name="T6" fmla="*/ 71754 w 776"/>
                  <a:gd name="T7" fmla="*/ 1 h 2368"/>
                  <a:gd name="T8" fmla="*/ 40927 w 776"/>
                  <a:gd name="T9" fmla="*/ 1 h 2368"/>
                  <a:gd name="T10" fmla="*/ 81955 w 776"/>
                  <a:gd name="T11" fmla="*/ 1 h 2368"/>
                  <a:gd name="T12" fmla="*/ 61395 w 776"/>
                  <a:gd name="T13" fmla="*/ 1 h 2368"/>
                  <a:gd name="T14" fmla="*/ 102375 w 776"/>
                  <a:gd name="T15" fmla="*/ 1 h 2368"/>
                  <a:gd name="T16" fmla="*/ 81955 w 776"/>
                  <a:gd name="T17" fmla="*/ 1 h 2368"/>
                  <a:gd name="T18" fmla="*/ 112675 w 776"/>
                  <a:gd name="T19" fmla="*/ 1 h 2368"/>
                  <a:gd name="T20" fmla="*/ 102375 w 776"/>
                  <a:gd name="T21" fmla="*/ 1 h 2368"/>
                  <a:gd name="T22" fmla="*/ 122841 w 776"/>
                  <a:gd name="T23" fmla="*/ 1 h 2368"/>
                  <a:gd name="T24" fmla="*/ 122841 w 776"/>
                  <a:gd name="T25" fmla="*/ 1 h 2368"/>
                  <a:gd name="T26" fmla="*/ 143353 w 776"/>
                  <a:gd name="T27" fmla="*/ 1 h 2368"/>
                  <a:gd name="T28" fmla="*/ 133034 w 776"/>
                  <a:gd name="T29" fmla="*/ 1 h 2368"/>
                  <a:gd name="T30" fmla="*/ 153669 w 776"/>
                  <a:gd name="T31" fmla="*/ 1 h 2368"/>
                  <a:gd name="T32" fmla="*/ 143353 w 776"/>
                  <a:gd name="T33" fmla="*/ 1 h 2368"/>
                  <a:gd name="T34" fmla="*/ 153669 w 776"/>
                  <a:gd name="T35" fmla="*/ 1 h 2368"/>
                  <a:gd name="T36" fmla="*/ 143353 w 776"/>
                  <a:gd name="T37" fmla="*/ 2 h 2368"/>
                  <a:gd name="T38" fmla="*/ 163919 w 776"/>
                  <a:gd name="T39" fmla="*/ 2 h 2368"/>
                  <a:gd name="T40" fmla="*/ 153669 w 776"/>
                  <a:gd name="T41" fmla="*/ 2 h 2368"/>
                  <a:gd name="T42" fmla="*/ 163919 w 776"/>
                  <a:gd name="T43" fmla="*/ 2 h 2368"/>
                  <a:gd name="T44" fmla="*/ 153669 w 776"/>
                  <a:gd name="T45" fmla="*/ 2 h 2368"/>
                  <a:gd name="T46" fmla="*/ 163919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5" cy="1524"/>
              </a:xfrm>
              <a:custGeom>
                <a:avLst/>
                <a:gdLst>
                  <a:gd name="T0" fmla="*/ 0 w 776"/>
                  <a:gd name="T1" fmla="*/ 1 h 2368"/>
                  <a:gd name="T2" fmla="*/ 42 w 776"/>
                  <a:gd name="T3" fmla="*/ 1 h 2368"/>
                  <a:gd name="T4" fmla="*/ 17 w 776"/>
                  <a:gd name="T5" fmla="*/ 1 h 2368"/>
                  <a:gd name="T6" fmla="*/ 58 w 776"/>
                  <a:gd name="T7" fmla="*/ 1 h 2368"/>
                  <a:gd name="T8" fmla="*/ 34 w 776"/>
                  <a:gd name="T9" fmla="*/ 1 h 2368"/>
                  <a:gd name="T10" fmla="*/ 66 w 776"/>
                  <a:gd name="T11" fmla="*/ 1 h 2368"/>
                  <a:gd name="T12" fmla="*/ 51 w 776"/>
                  <a:gd name="T13" fmla="*/ 1 h 2368"/>
                  <a:gd name="T14" fmla="*/ 83 w 776"/>
                  <a:gd name="T15" fmla="*/ 1 h 2368"/>
                  <a:gd name="T16" fmla="*/ 66 w 776"/>
                  <a:gd name="T17" fmla="*/ 1 h 2368"/>
                  <a:gd name="T18" fmla="*/ 93 w 776"/>
                  <a:gd name="T19" fmla="*/ 1 h 2368"/>
                  <a:gd name="T20" fmla="*/ 83 w 776"/>
                  <a:gd name="T21" fmla="*/ 1 h 2368"/>
                  <a:gd name="T22" fmla="*/ 100 w 776"/>
                  <a:gd name="T23" fmla="*/ 1 h 2368"/>
                  <a:gd name="T24" fmla="*/ 100 w 776"/>
                  <a:gd name="T25" fmla="*/ 1 h 2368"/>
                  <a:gd name="T26" fmla="*/ 118 w 776"/>
                  <a:gd name="T27" fmla="*/ 1 h 2368"/>
                  <a:gd name="T28" fmla="*/ 109 w 776"/>
                  <a:gd name="T29" fmla="*/ 1 h 2368"/>
                  <a:gd name="T30" fmla="*/ 125 w 776"/>
                  <a:gd name="T31" fmla="*/ 1 h 2368"/>
                  <a:gd name="T32" fmla="*/ 118 w 776"/>
                  <a:gd name="T33" fmla="*/ 1 h 2368"/>
                  <a:gd name="T34" fmla="*/ 125 w 776"/>
                  <a:gd name="T35" fmla="*/ 1 h 2368"/>
                  <a:gd name="T36" fmla="*/ 118 w 776"/>
                  <a:gd name="T37" fmla="*/ 2 h 2368"/>
                  <a:gd name="T38" fmla="*/ 134 w 776"/>
                  <a:gd name="T39" fmla="*/ 2 h 2368"/>
                  <a:gd name="T40" fmla="*/ 125 w 776"/>
                  <a:gd name="T41" fmla="*/ 2 h 2368"/>
                  <a:gd name="T42" fmla="*/ 134 w 776"/>
                  <a:gd name="T43" fmla="*/ 2 h 2368"/>
                  <a:gd name="T44" fmla="*/ 125 w 776"/>
                  <a:gd name="T45" fmla="*/ 2 h 2368"/>
                  <a:gd name="T46" fmla="*/ 134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1"/>
              </a:xfrm>
              <a:custGeom>
                <a:avLst/>
                <a:gdLst>
                  <a:gd name="T0" fmla="*/ 0 w 776"/>
                  <a:gd name="T1" fmla="*/ 1 h 2368"/>
                  <a:gd name="T2" fmla="*/ 15506 w 776"/>
                  <a:gd name="T3" fmla="*/ 1 h 2368"/>
                  <a:gd name="T4" fmla="*/ 6218 w 776"/>
                  <a:gd name="T5" fmla="*/ 1 h 2368"/>
                  <a:gd name="T6" fmla="*/ 21700 w 776"/>
                  <a:gd name="T7" fmla="*/ 1 h 2368"/>
                  <a:gd name="T8" fmla="*/ 12405 w 776"/>
                  <a:gd name="T9" fmla="*/ 1 h 2368"/>
                  <a:gd name="T10" fmla="*/ 24796 w 776"/>
                  <a:gd name="T11" fmla="*/ 1 h 2368"/>
                  <a:gd name="T12" fmla="*/ 18607 w 776"/>
                  <a:gd name="T13" fmla="*/ 1 h 2368"/>
                  <a:gd name="T14" fmla="*/ 31038 w 776"/>
                  <a:gd name="T15" fmla="*/ 1 h 2368"/>
                  <a:gd name="T16" fmla="*/ 24796 w 776"/>
                  <a:gd name="T17" fmla="*/ 1 h 2368"/>
                  <a:gd name="T18" fmla="*/ 34169 w 776"/>
                  <a:gd name="T19" fmla="*/ 1 h 2368"/>
                  <a:gd name="T20" fmla="*/ 31038 w 776"/>
                  <a:gd name="T21" fmla="*/ 1 h 2368"/>
                  <a:gd name="T22" fmla="*/ 37199 w 776"/>
                  <a:gd name="T23" fmla="*/ 1 h 2368"/>
                  <a:gd name="T24" fmla="*/ 37199 w 776"/>
                  <a:gd name="T25" fmla="*/ 2 h 2368"/>
                  <a:gd name="T26" fmla="*/ 43461 w 776"/>
                  <a:gd name="T27" fmla="*/ 2 h 2368"/>
                  <a:gd name="T28" fmla="*/ 40362 w 776"/>
                  <a:gd name="T29" fmla="*/ 2 h 2368"/>
                  <a:gd name="T30" fmla="*/ 46552 w 776"/>
                  <a:gd name="T31" fmla="*/ 2 h 2368"/>
                  <a:gd name="T32" fmla="*/ 43461 w 776"/>
                  <a:gd name="T33" fmla="*/ 3 h 2368"/>
                  <a:gd name="T34" fmla="*/ 46552 w 776"/>
                  <a:gd name="T35" fmla="*/ 3 h 2368"/>
                  <a:gd name="T36" fmla="*/ 43461 w 776"/>
                  <a:gd name="T37" fmla="*/ 3 h 2368"/>
                  <a:gd name="T38" fmla="*/ 49697 w 776"/>
                  <a:gd name="T39" fmla="*/ 3 h 2368"/>
                  <a:gd name="T40" fmla="*/ 46552 w 776"/>
                  <a:gd name="T41" fmla="*/ 3 h 2368"/>
                  <a:gd name="T42" fmla="*/ 49697 w 776"/>
                  <a:gd name="T43" fmla="*/ 4 h 2368"/>
                  <a:gd name="T44" fmla="*/ 46552 w 776"/>
                  <a:gd name="T45" fmla="*/ 4 h 2368"/>
                  <a:gd name="T46" fmla="*/ 49697 w 776"/>
                  <a:gd name="T47" fmla="*/ 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7" y="1470"/>
                <a:ext cx="1519" cy="1067"/>
              </a:xfrm>
              <a:custGeom>
                <a:avLst/>
                <a:gdLst>
                  <a:gd name="T0" fmla="*/ 0 w 776"/>
                  <a:gd name="T1" fmla="*/ 0 h 2368"/>
                  <a:gd name="T2" fmla="*/ 11039289 w 776"/>
                  <a:gd name="T3" fmla="*/ 0 h 2368"/>
                  <a:gd name="T4" fmla="*/ 4428966 w 776"/>
                  <a:gd name="T5" fmla="*/ 0 h 2368"/>
                  <a:gd name="T6" fmla="*/ 15472971 w 776"/>
                  <a:gd name="T7" fmla="*/ 0 h 2368"/>
                  <a:gd name="T8" fmla="*/ 8863876 w 776"/>
                  <a:gd name="T9" fmla="*/ 0 h 2368"/>
                  <a:gd name="T10" fmla="*/ 17687880 w 776"/>
                  <a:gd name="T11" fmla="*/ 0 h 2368"/>
                  <a:gd name="T12" fmla="*/ 13257129 w 776"/>
                  <a:gd name="T13" fmla="*/ 0 h 2368"/>
                  <a:gd name="T14" fmla="*/ 22120252 w 776"/>
                  <a:gd name="T15" fmla="*/ 0 h 2368"/>
                  <a:gd name="T16" fmla="*/ 17687880 w 776"/>
                  <a:gd name="T17" fmla="*/ 0 h 2368"/>
                  <a:gd name="T18" fmla="*/ 24328535 w 776"/>
                  <a:gd name="T19" fmla="*/ 0 h 2368"/>
                  <a:gd name="T20" fmla="*/ 22120252 w 776"/>
                  <a:gd name="T21" fmla="*/ 0 h 2368"/>
                  <a:gd name="T22" fmla="*/ 26543364 w 776"/>
                  <a:gd name="T23" fmla="*/ 0 h 2368"/>
                  <a:gd name="T24" fmla="*/ 26543364 w 776"/>
                  <a:gd name="T25" fmla="*/ 0 h 2368"/>
                  <a:gd name="T26" fmla="*/ 30964363 w 776"/>
                  <a:gd name="T27" fmla="*/ 0 h 2368"/>
                  <a:gd name="T28" fmla="*/ 28758282 w 776"/>
                  <a:gd name="T29" fmla="*/ 0 h 2368"/>
                  <a:gd name="T30" fmla="*/ 33153719 w 776"/>
                  <a:gd name="T31" fmla="*/ 0 h 2368"/>
                  <a:gd name="T32" fmla="*/ 30964363 w 776"/>
                  <a:gd name="T33" fmla="*/ 0 h 2368"/>
                  <a:gd name="T34" fmla="*/ 33153719 w 776"/>
                  <a:gd name="T35" fmla="*/ 0 h 2368"/>
                  <a:gd name="T36" fmla="*/ 30964363 w 776"/>
                  <a:gd name="T37" fmla="*/ 0 h 2368"/>
                  <a:gd name="T38" fmla="*/ 35367729 w 776"/>
                  <a:gd name="T39" fmla="*/ 0 h 2368"/>
                  <a:gd name="T40" fmla="*/ 33153719 w 776"/>
                  <a:gd name="T41" fmla="*/ 0 h 2368"/>
                  <a:gd name="T42" fmla="*/ 35367729 w 776"/>
                  <a:gd name="T43" fmla="*/ 0 h 2368"/>
                  <a:gd name="T44" fmla="*/ 33153719 w 776"/>
                  <a:gd name="T45" fmla="*/ 0 h 2368"/>
                  <a:gd name="T46" fmla="*/ 35367729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>
                  <a:gd name="T0" fmla="*/ 0 w 776"/>
                  <a:gd name="T1" fmla="*/ 1 h 2368"/>
                  <a:gd name="T2" fmla="*/ 19 w 776"/>
                  <a:gd name="T3" fmla="*/ 1 h 2368"/>
                  <a:gd name="T4" fmla="*/ 8 w 776"/>
                  <a:gd name="T5" fmla="*/ 1 h 2368"/>
                  <a:gd name="T6" fmla="*/ 27 w 776"/>
                  <a:gd name="T7" fmla="*/ 1 h 2368"/>
                  <a:gd name="T8" fmla="*/ 15 w 776"/>
                  <a:gd name="T9" fmla="*/ 1 h 2368"/>
                  <a:gd name="T10" fmla="*/ 31 w 776"/>
                  <a:gd name="T11" fmla="*/ 1 h 2368"/>
                  <a:gd name="T12" fmla="*/ 23 w 776"/>
                  <a:gd name="T13" fmla="*/ 1 h 2368"/>
                  <a:gd name="T14" fmla="*/ 38 w 776"/>
                  <a:gd name="T15" fmla="*/ 1 h 2368"/>
                  <a:gd name="T16" fmla="*/ 31 w 776"/>
                  <a:gd name="T17" fmla="*/ 1 h 2368"/>
                  <a:gd name="T18" fmla="*/ 42 w 776"/>
                  <a:gd name="T19" fmla="*/ 1 h 2368"/>
                  <a:gd name="T20" fmla="*/ 38 w 776"/>
                  <a:gd name="T21" fmla="*/ 1 h 2368"/>
                  <a:gd name="T22" fmla="*/ 46 w 776"/>
                  <a:gd name="T23" fmla="*/ 1 h 2368"/>
                  <a:gd name="T24" fmla="*/ 46 w 776"/>
                  <a:gd name="T25" fmla="*/ 1 h 2368"/>
                  <a:gd name="T26" fmla="*/ 54 w 776"/>
                  <a:gd name="T27" fmla="*/ 1 h 2368"/>
                  <a:gd name="T28" fmla="*/ 50 w 776"/>
                  <a:gd name="T29" fmla="*/ 1 h 2368"/>
                  <a:gd name="T30" fmla="*/ 57 w 776"/>
                  <a:gd name="T31" fmla="*/ 1 h 2368"/>
                  <a:gd name="T32" fmla="*/ 54 w 776"/>
                  <a:gd name="T33" fmla="*/ 1 h 2368"/>
                  <a:gd name="T34" fmla="*/ 57 w 776"/>
                  <a:gd name="T35" fmla="*/ 1 h 2368"/>
                  <a:gd name="T36" fmla="*/ 54 w 776"/>
                  <a:gd name="T37" fmla="*/ 1 h 2368"/>
                  <a:gd name="T38" fmla="*/ 62 w 776"/>
                  <a:gd name="T39" fmla="*/ 1 h 2368"/>
                  <a:gd name="T40" fmla="*/ 57 w 776"/>
                  <a:gd name="T41" fmla="*/ 1 h 2368"/>
                  <a:gd name="T42" fmla="*/ 62 w 776"/>
                  <a:gd name="T43" fmla="*/ 1 h 2368"/>
                  <a:gd name="T44" fmla="*/ 57 w 776"/>
                  <a:gd name="T45" fmla="*/ 1 h 2368"/>
                  <a:gd name="T46" fmla="*/ 6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</p:grpSp>
      </p:grpSp>
      <p:sp>
        <p:nvSpPr>
          <p:cNvPr id="306311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06312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A859E-A435-413B-8931-2FD6170016D3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28067597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C3464-637B-4C3F-9B47-785E7E05DDA6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967385903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CA6A0-B6B3-4693-A886-6FCD8BC9E290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400235009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139DA-9BA7-4C14-9802-1F42E3E89425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847773492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C798B-13FC-423B-AB49-2F9D7FD39618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245901412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16D0E-78C7-4813-889C-51D6BAEF4DD9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242926475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EDEA8-0588-41B2-B590-874589A7A1D3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117444628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3A88E-26F0-4F49-9CC6-CA10691B78BC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814247111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6A0EC-F6A6-44B1-86C2-50CEE2E87605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929708943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146EE-F48D-4E00-8FCA-54A7A1274E07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088767650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555A4-8AC2-47D7-92D1-EF3780F6C20E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56965396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A560C-48D8-4978-9E60-44A1A281C928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954353039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8832E-FFD3-4C64-8B87-5952C9847F89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632221154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82 h 2182"/>
                <a:gd name="T4" fmla="*/ 14117 w 4897"/>
                <a:gd name="T5" fmla="*/ 282 h 2182"/>
                <a:gd name="T6" fmla="*/ 1411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</p:grpSp>
      <p:sp>
        <p:nvSpPr>
          <p:cNvPr id="33280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cs-CZ"/>
              <a:t>Kliknite sem a upravte štýl predlohy nadpisov.</a:t>
            </a:r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/>
              <a:t>Kliknite sem a upravte štýl predlohy podnadpisov.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F6D5A-BD59-4D83-88BA-6F483B9CB75D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374813864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0F178-12DB-40C4-809D-FEACCBA04EDE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560473444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58612-D23E-4164-8446-1147641CD51E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477871286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7BF9A-49C6-44EE-8091-9B5353434C11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440225705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F3664-60E1-4982-A488-2023F9F98805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734580711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6F4C9-EFA0-4BBF-BD53-605E0CA2518F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319345853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0B8A3-4D4C-4E02-A0E9-213403A629B8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720759285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B07B0-B079-4613-911A-178B45F4912B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28364704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81550-31DF-4D45-BC03-CD18980B16C5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179620131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344DC-63C3-4DD8-9229-3DA51D67E40B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776006171"/>
      </p:ext>
    </p:extLst>
  </p:cSld>
  <p:clrMapOvr>
    <a:masterClrMapping/>
  </p:clrMapOvr>
  <p:transition spd="med" advTm="19000">
    <p:wedg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2919 w 6027"/>
                <a:gd name="T1" fmla="*/ 1 h 2296"/>
                <a:gd name="T2" fmla="*/ 0 w 6027"/>
                <a:gd name="T3" fmla="*/ 1 h 2296"/>
                <a:gd name="T4" fmla="*/ 0 w 6027"/>
                <a:gd name="T5" fmla="*/ 0 h 2296"/>
                <a:gd name="T6" fmla="*/ 2919 w 6027"/>
                <a:gd name="T7" fmla="*/ 0 h 2296"/>
                <a:gd name="T8" fmla="*/ 2919 w 6027"/>
                <a:gd name="T9" fmla="*/ 1 h 2296"/>
                <a:gd name="T10" fmla="*/ 2919 w 6027"/>
                <a:gd name="T11" fmla="*/ 1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5462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6 w 5748"/>
              <a:gd name="T1" fmla="*/ 2147483646 h 246"/>
              <a:gd name="T2" fmla="*/ 0 w 5748"/>
              <a:gd name="T3" fmla="*/ 2147483646 h 246"/>
              <a:gd name="T4" fmla="*/ 0 w 5748"/>
              <a:gd name="T5" fmla="*/ 0 h 246"/>
              <a:gd name="T6" fmla="*/ 2147483646 w 5748"/>
              <a:gd name="T7" fmla="*/ 0 h 246"/>
              <a:gd name="T8" fmla="*/ 2147483646 w 5748"/>
              <a:gd name="T9" fmla="*/ 2147483646 h 246"/>
              <a:gd name="T10" fmla="*/ 2147483646 w 5748"/>
              <a:gd name="T11" fmla="*/ 21474836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5463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07 h 353"/>
                  <a:gd name="T4" fmla="*/ 24 w 186"/>
                  <a:gd name="T5" fmla="*/ 184 h 353"/>
                  <a:gd name="T6" fmla="*/ 18 w 186"/>
                  <a:gd name="T7" fmla="*/ 398 h 353"/>
                  <a:gd name="T8" fmla="*/ 42 w 186"/>
                  <a:gd name="T9" fmla="*/ 690 h 353"/>
                  <a:gd name="T10" fmla="*/ 48 w 186"/>
                  <a:gd name="T11" fmla="*/ 977 h 353"/>
                  <a:gd name="T12" fmla="*/ 0 w 186"/>
                  <a:gd name="T13" fmla="*/ 2135 h 353"/>
                  <a:gd name="T14" fmla="*/ 54 w 186"/>
                  <a:gd name="T15" fmla="*/ 1413 h 353"/>
                  <a:gd name="T16" fmla="*/ 84 w 186"/>
                  <a:gd name="T17" fmla="*/ 1304 h 353"/>
                  <a:gd name="T18" fmla="*/ 126 w 186"/>
                  <a:gd name="T19" fmla="*/ 764 h 353"/>
                  <a:gd name="T20" fmla="*/ 144 w 186"/>
                  <a:gd name="T21" fmla="*/ 723 h 353"/>
                  <a:gd name="T22" fmla="*/ 144 w 186"/>
                  <a:gd name="T23" fmla="*/ 545 h 353"/>
                  <a:gd name="T24" fmla="*/ 186 w 186"/>
                  <a:gd name="T25" fmla="*/ 398 h 353"/>
                  <a:gd name="T26" fmla="*/ 162 w 186"/>
                  <a:gd name="T27" fmla="*/ 361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38 h 66"/>
                  <a:gd name="T8" fmla="*/ 6 w 155"/>
                  <a:gd name="T9" fmla="*/ 110 h 66"/>
                  <a:gd name="T10" fmla="*/ 0 w 155"/>
                  <a:gd name="T11" fmla="*/ 151 h 66"/>
                  <a:gd name="T12" fmla="*/ 78 w 155"/>
                  <a:gd name="T13" fmla="*/ 370 h 66"/>
                  <a:gd name="T14" fmla="*/ 96 w 155"/>
                  <a:gd name="T15" fmla="*/ 260 h 66"/>
                  <a:gd name="T16" fmla="*/ 155 w 155"/>
                  <a:gd name="T17" fmla="*/ 411 h 66"/>
                  <a:gd name="T18" fmla="*/ 126 w 155"/>
                  <a:gd name="T19" fmla="*/ 151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241 h 72"/>
                  <a:gd name="T2" fmla="*/ 0 w 42"/>
                  <a:gd name="T3" fmla="*/ 124 h 72"/>
                  <a:gd name="T4" fmla="*/ 12 w 42"/>
                  <a:gd name="T5" fmla="*/ 42 h 72"/>
                  <a:gd name="T6" fmla="*/ 0 w 42"/>
                  <a:gd name="T7" fmla="*/ 42 h 72"/>
                  <a:gd name="T8" fmla="*/ 12 w 42"/>
                  <a:gd name="T9" fmla="*/ 42 h 72"/>
                  <a:gd name="T10" fmla="*/ 24 w 42"/>
                  <a:gd name="T11" fmla="*/ 42 h 72"/>
                  <a:gd name="T12" fmla="*/ 36 w 42"/>
                  <a:gd name="T13" fmla="*/ 42 h 72"/>
                  <a:gd name="T14" fmla="*/ 42 w 42"/>
                  <a:gd name="T15" fmla="*/ 0 h 72"/>
                  <a:gd name="T16" fmla="*/ 30 w 42"/>
                  <a:gd name="T17" fmla="*/ 124 h 72"/>
                  <a:gd name="T18" fmla="*/ 42 w 42"/>
                  <a:gd name="T19" fmla="*/ 322 h 72"/>
                  <a:gd name="T20" fmla="*/ 12 w 42"/>
                  <a:gd name="T21" fmla="*/ 471 h 72"/>
                  <a:gd name="T22" fmla="*/ 6 w 42"/>
                  <a:gd name="T23" fmla="*/ 241 h 72"/>
                  <a:gd name="T24" fmla="*/ 6 w 42"/>
                  <a:gd name="T25" fmla="*/ 2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15463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76 h 287"/>
                <a:gd name="T4" fmla="*/ 66 w 365"/>
                <a:gd name="T5" fmla="*/ 140 h 287"/>
                <a:gd name="T6" fmla="*/ 143 w 365"/>
                <a:gd name="T7" fmla="*/ 228 h 287"/>
                <a:gd name="T8" fmla="*/ 191 w 365"/>
                <a:gd name="T9" fmla="*/ 210 h 287"/>
                <a:gd name="T10" fmla="*/ 341 w 365"/>
                <a:gd name="T11" fmla="*/ 358 h 287"/>
                <a:gd name="T12" fmla="*/ 305 w 365"/>
                <a:gd name="T13" fmla="*/ 219 h 287"/>
                <a:gd name="T14" fmla="*/ 365 w 365"/>
                <a:gd name="T15" fmla="*/ 164 h 287"/>
                <a:gd name="T16" fmla="*/ 359 w 365"/>
                <a:gd name="T17" fmla="*/ 158 h 287"/>
                <a:gd name="T18" fmla="*/ 335 w 365"/>
                <a:gd name="T19" fmla="*/ 146 h 287"/>
                <a:gd name="T20" fmla="*/ 299 w 365"/>
                <a:gd name="T21" fmla="*/ 106 h 287"/>
                <a:gd name="T22" fmla="*/ 257 w 365"/>
                <a:gd name="T23" fmla="*/ 88 h 287"/>
                <a:gd name="T24" fmla="*/ 215 w 365"/>
                <a:gd name="T25" fmla="*/ 70 h 287"/>
                <a:gd name="T26" fmla="*/ 173 w 365"/>
                <a:gd name="T27" fmla="*/ 52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46 h 60"/>
                <a:gd name="T16" fmla="*/ 65 w 71"/>
                <a:gd name="T17" fmla="*/ 58 h 60"/>
                <a:gd name="T18" fmla="*/ 71 w 71"/>
                <a:gd name="T19" fmla="*/ 70 h 60"/>
                <a:gd name="T20" fmla="*/ 71 w 71"/>
                <a:gd name="T21" fmla="*/ 76 h 60"/>
                <a:gd name="T22" fmla="*/ 59 w 71"/>
                <a:gd name="T23" fmla="*/ 70 h 60"/>
                <a:gd name="T24" fmla="*/ 47 w 71"/>
                <a:gd name="T25" fmla="*/ 58 h 60"/>
                <a:gd name="T26" fmla="*/ 23 w 71"/>
                <a:gd name="T27" fmla="*/ 46 h 60"/>
                <a:gd name="T28" fmla="*/ 23 w 71"/>
                <a:gd name="T29" fmla="*/ 52 h 60"/>
                <a:gd name="T30" fmla="*/ 18 w 71"/>
                <a:gd name="T31" fmla="*/ 58 h 60"/>
                <a:gd name="T32" fmla="*/ 12 w 71"/>
                <a:gd name="T33" fmla="*/ 64 h 60"/>
                <a:gd name="T34" fmla="*/ 6 w 71"/>
                <a:gd name="T35" fmla="*/ 64 h 60"/>
                <a:gd name="T36" fmla="*/ 6 w 71"/>
                <a:gd name="T37" fmla="*/ 64 h 60"/>
                <a:gd name="T38" fmla="*/ 6 w 71"/>
                <a:gd name="T39" fmla="*/ 52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70 h 162"/>
                <a:gd name="T10" fmla="*/ 96 w 161"/>
                <a:gd name="T11" fmla="*/ 76 h 162"/>
                <a:gd name="T12" fmla="*/ 102 w 161"/>
                <a:gd name="T13" fmla="*/ 88 h 162"/>
                <a:gd name="T14" fmla="*/ 108 w 161"/>
                <a:gd name="T15" fmla="*/ 100 h 162"/>
                <a:gd name="T16" fmla="*/ 120 w 161"/>
                <a:gd name="T17" fmla="*/ 112 h 162"/>
                <a:gd name="T18" fmla="*/ 143 w 161"/>
                <a:gd name="T19" fmla="*/ 138 h 162"/>
                <a:gd name="T20" fmla="*/ 155 w 161"/>
                <a:gd name="T21" fmla="*/ 170 h 162"/>
                <a:gd name="T22" fmla="*/ 161 w 161"/>
                <a:gd name="T23" fmla="*/ 188 h 162"/>
                <a:gd name="T24" fmla="*/ 161 w 161"/>
                <a:gd name="T25" fmla="*/ 194 h 162"/>
                <a:gd name="T26" fmla="*/ 96 w 161"/>
                <a:gd name="T27" fmla="*/ 118 h 162"/>
                <a:gd name="T28" fmla="*/ 30 w 161"/>
                <a:gd name="T29" fmla="*/ 70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46 h 60"/>
                <a:gd name="T4" fmla="*/ 41 w 59"/>
                <a:gd name="T5" fmla="*/ 52 h 60"/>
                <a:gd name="T6" fmla="*/ 47 w 59"/>
                <a:gd name="T7" fmla="*/ 58 h 60"/>
                <a:gd name="T8" fmla="*/ 53 w 59"/>
                <a:gd name="T9" fmla="*/ 70 h 60"/>
                <a:gd name="T10" fmla="*/ 53 w 59"/>
                <a:gd name="T11" fmla="*/ 76 h 60"/>
                <a:gd name="T12" fmla="*/ 47 w 59"/>
                <a:gd name="T13" fmla="*/ 70 h 60"/>
                <a:gd name="T14" fmla="*/ 35 w 59"/>
                <a:gd name="T15" fmla="*/ 64 h 60"/>
                <a:gd name="T16" fmla="*/ 23 w 59"/>
                <a:gd name="T17" fmla="*/ 52 h 60"/>
                <a:gd name="T18" fmla="*/ 17 w 59"/>
                <a:gd name="T19" fmla="*/ 46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52 h 204"/>
                <a:gd name="T2" fmla="*/ 245 w 245"/>
                <a:gd name="T3" fmla="*/ 58 h 204"/>
                <a:gd name="T4" fmla="*/ 209 w 245"/>
                <a:gd name="T5" fmla="*/ 100 h 204"/>
                <a:gd name="T6" fmla="*/ 143 w 245"/>
                <a:gd name="T7" fmla="*/ 164 h 204"/>
                <a:gd name="T8" fmla="*/ 167 w 245"/>
                <a:gd name="T9" fmla="*/ 197 h 204"/>
                <a:gd name="T10" fmla="*/ 179 w 245"/>
                <a:gd name="T11" fmla="*/ 256 h 204"/>
                <a:gd name="T12" fmla="*/ 77 w 245"/>
                <a:gd name="T13" fmla="*/ 164 h 204"/>
                <a:gd name="T14" fmla="*/ 47 w 245"/>
                <a:gd name="T15" fmla="*/ 100 h 204"/>
                <a:gd name="T16" fmla="*/ 89 w 245"/>
                <a:gd name="T17" fmla="*/ 82 h 204"/>
                <a:gd name="T18" fmla="*/ 59 w 245"/>
                <a:gd name="T19" fmla="*/ 52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52 h 204"/>
                <a:gd name="T50" fmla="*/ 233 w 245"/>
                <a:gd name="T51" fmla="*/ 5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15464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 smtClean="0"/>
              <a:t>Klepnutím lze upravit styly předlohy textu.</a:t>
            </a:r>
          </a:p>
          <a:p>
            <a:pPr lvl="1"/>
            <a:r>
              <a:rPr lang="cs-CZ" altLang="sk-SK" smtClean="0"/>
              <a:t>Druhá úroveň</a:t>
            </a:r>
          </a:p>
          <a:p>
            <a:pPr lvl="2"/>
            <a:r>
              <a:rPr lang="cs-CZ" altLang="sk-SK" smtClean="0"/>
              <a:t>Třetí úroveň</a:t>
            </a:r>
          </a:p>
          <a:p>
            <a:pPr lvl="3"/>
            <a:r>
              <a:rPr lang="cs-CZ" altLang="sk-SK" smtClean="0"/>
              <a:t>Čtvrtá úroveň</a:t>
            </a:r>
          </a:p>
          <a:p>
            <a:pPr lvl="4"/>
            <a:r>
              <a:rPr lang="cs-CZ" altLang="sk-SK" smtClean="0"/>
              <a:t>Pátá úroveň</a:t>
            </a:r>
          </a:p>
        </p:txBody>
      </p:sp>
      <p:sp>
        <p:nvSpPr>
          <p:cNvPr id="15464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46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46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1A58CEC-7272-4F45-8ECF-CB46FCCDF38E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333" r:id="rId1"/>
    <p:sldLayoutId id="2147486231" r:id="rId2"/>
    <p:sldLayoutId id="2147486232" r:id="rId3"/>
    <p:sldLayoutId id="2147486233" r:id="rId4"/>
    <p:sldLayoutId id="2147486234" r:id="rId5"/>
    <p:sldLayoutId id="2147486235" r:id="rId6"/>
    <p:sldLayoutId id="2147486236" r:id="rId7"/>
    <p:sldLayoutId id="2147486237" r:id="rId8"/>
    <p:sldLayoutId id="2147486238" r:id="rId9"/>
    <p:sldLayoutId id="2147486239" r:id="rId10"/>
    <p:sldLayoutId id="2147486240" r:id="rId11"/>
  </p:sldLayoutIdLst>
  <p:transition spd="med" advTm="19000">
    <p:wedge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0243" name="Zástupný symbol textu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  <a:endParaRPr lang="en-US" altLang="sk-SK" smtClean="0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fld id="{3B341324-991F-47A2-85DA-1FD7C9D95E4B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323" r:id="rId1"/>
    <p:sldLayoutId id="2147486324" r:id="rId2"/>
    <p:sldLayoutId id="2147486341" r:id="rId3"/>
    <p:sldLayoutId id="2147486325" r:id="rId4"/>
    <p:sldLayoutId id="2147486326" r:id="rId5"/>
    <p:sldLayoutId id="2147486327" r:id="rId6"/>
    <p:sldLayoutId id="2147486328" r:id="rId7"/>
    <p:sldLayoutId id="2147486329" r:id="rId8"/>
    <p:sldLayoutId id="2147486330" r:id="rId9"/>
    <p:sldLayoutId id="2147486331" r:id="rId10"/>
    <p:sldLayoutId id="21474863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5667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057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mtClean="0"/>
            </a:p>
          </p:txBody>
        </p:sp>
        <p:sp>
          <p:nvSpPr>
            <p:cNvPr id="2058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mtClean="0"/>
            </a:p>
          </p:txBody>
        </p:sp>
        <p:sp>
          <p:nvSpPr>
            <p:cNvPr id="2059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mtClean="0"/>
            </a:p>
          </p:txBody>
        </p:sp>
        <p:sp>
          <p:nvSpPr>
            <p:cNvPr id="2060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mtClean="0"/>
            </a:p>
          </p:txBody>
        </p:sp>
        <p:sp>
          <p:nvSpPr>
            <p:cNvPr id="2061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mtClean="0"/>
            </a:p>
          </p:txBody>
        </p:sp>
        <p:sp>
          <p:nvSpPr>
            <p:cNvPr id="15668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15668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064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mtClean="0"/>
            </a:p>
          </p:txBody>
        </p:sp>
        <p:sp>
          <p:nvSpPr>
            <p:cNvPr id="2065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mtClean="0"/>
            </a:p>
          </p:txBody>
        </p:sp>
        <p:sp>
          <p:nvSpPr>
            <p:cNvPr id="2066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mtClean="0"/>
            </a:p>
          </p:txBody>
        </p:sp>
        <p:sp>
          <p:nvSpPr>
            <p:cNvPr id="2067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mtClean="0"/>
            </a:p>
          </p:txBody>
        </p:sp>
        <p:sp>
          <p:nvSpPr>
            <p:cNvPr id="15668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069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mtClean="0"/>
            </a:p>
          </p:txBody>
        </p:sp>
        <p:sp>
          <p:nvSpPr>
            <p:cNvPr id="15668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071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mtClean="0"/>
            </a:p>
          </p:txBody>
        </p:sp>
        <p:sp>
          <p:nvSpPr>
            <p:cNvPr id="15669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073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mtClean="0"/>
            </a:p>
          </p:txBody>
        </p:sp>
        <p:sp>
          <p:nvSpPr>
            <p:cNvPr id="2074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mtClean="0"/>
            </a:p>
          </p:txBody>
        </p:sp>
        <p:sp>
          <p:nvSpPr>
            <p:cNvPr id="2075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5669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</p:grpSp>
      <p:sp>
        <p:nvSpPr>
          <p:cNvPr id="15669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5669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5669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669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AB19ECA-5AEC-4C03-8773-246DDDF8CEE1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  <p:sp>
        <p:nvSpPr>
          <p:cNvPr id="15670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334" r:id="rId1"/>
    <p:sldLayoutId id="2147486241" r:id="rId2"/>
    <p:sldLayoutId id="2147486242" r:id="rId3"/>
    <p:sldLayoutId id="2147486243" r:id="rId4"/>
    <p:sldLayoutId id="2147486244" r:id="rId5"/>
    <p:sldLayoutId id="2147486245" r:id="rId6"/>
    <p:sldLayoutId id="2147486246" r:id="rId7"/>
    <p:sldLayoutId id="2147486247" r:id="rId8"/>
    <p:sldLayoutId id="2147486248" r:id="rId9"/>
    <p:sldLayoutId id="2147486249" r:id="rId10"/>
    <p:sldLayoutId id="2147486250" r:id="rId11"/>
    <p:sldLayoutId id="2147486251" r:id="rId12"/>
  </p:sldLayoutIdLst>
  <p:transition spd="med" advTm="19000">
    <p:wedge/>
    <p:sndAc>
      <p:stSnd>
        <p:snd r:embed="rId14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8329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18330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18330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grpSp>
          <p:nvGrpSpPr>
            <p:cNvPr id="308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8330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sk-SK">
                  <a:latin typeface="Arial" charset="0"/>
                  <a:cs typeface="+mn-cs"/>
                </a:endParaRPr>
              </a:p>
            </p:txBody>
          </p:sp>
          <p:sp>
            <p:nvSpPr>
              <p:cNvPr id="18330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sk-SK">
                  <a:latin typeface="Arial" charset="0"/>
                  <a:cs typeface="+mn-cs"/>
                </a:endParaRPr>
              </a:p>
            </p:txBody>
          </p:sp>
          <p:sp>
            <p:nvSpPr>
              <p:cNvPr id="18330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sk-SK">
                  <a:latin typeface="Arial" charset="0"/>
                  <a:cs typeface="+mn-cs"/>
                </a:endParaRPr>
              </a:p>
            </p:txBody>
          </p:sp>
          <p:sp>
            <p:nvSpPr>
              <p:cNvPr id="18330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sk-SK">
                  <a:latin typeface="Arial" charset="0"/>
                  <a:cs typeface="+mn-cs"/>
                </a:endParaRPr>
              </a:p>
            </p:txBody>
          </p:sp>
          <p:sp>
            <p:nvSpPr>
              <p:cNvPr id="18330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sk-SK">
                  <a:latin typeface="Arial" charset="0"/>
                  <a:cs typeface="+mn-cs"/>
                </a:endParaRPr>
              </a:p>
            </p:txBody>
          </p:sp>
          <p:sp>
            <p:nvSpPr>
              <p:cNvPr id="18330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sk-SK">
                  <a:latin typeface="Arial" charset="0"/>
                  <a:cs typeface="+mn-cs"/>
                </a:endParaRPr>
              </a:p>
            </p:txBody>
          </p:sp>
          <p:sp>
            <p:nvSpPr>
              <p:cNvPr id="18330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sk-SK">
                  <a:latin typeface="Arial" charset="0"/>
                  <a:cs typeface="+mn-cs"/>
                </a:endParaRPr>
              </a:p>
            </p:txBody>
          </p:sp>
          <p:sp>
            <p:nvSpPr>
              <p:cNvPr id="18331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sk-SK">
                  <a:latin typeface="Arial" charset="0"/>
                  <a:cs typeface="+mn-cs"/>
                </a:endParaRPr>
              </a:p>
            </p:txBody>
          </p:sp>
          <p:sp>
            <p:nvSpPr>
              <p:cNvPr id="18331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sk-SK">
                  <a:latin typeface="Arial" charset="0"/>
                  <a:cs typeface="+mn-cs"/>
                </a:endParaRPr>
              </a:p>
            </p:txBody>
          </p:sp>
          <p:sp>
            <p:nvSpPr>
              <p:cNvPr id="18331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sk-SK">
                  <a:latin typeface="Arial" charset="0"/>
                  <a:cs typeface="+mn-cs"/>
                </a:endParaRPr>
              </a:p>
            </p:txBody>
          </p:sp>
          <p:sp>
            <p:nvSpPr>
              <p:cNvPr id="18331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sk-SK">
                  <a:latin typeface="Arial" charset="0"/>
                  <a:cs typeface="+mn-cs"/>
                </a:endParaRPr>
              </a:p>
            </p:txBody>
          </p:sp>
          <p:sp>
            <p:nvSpPr>
              <p:cNvPr id="18331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sk-SK">
                  <a:latin typeface="Arial" charset="0"/>
                  <a:cs typeface="+mn-cs"/>
                </a:endParaRPr>
              </a:p>
            </p:txBody>
          </p:sp>
          <p:sp>
            <p:nvSpPr>
              <p:cNvPr id="18331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sk-SK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18331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18331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18331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308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49 w 717"/>
                <a:gd name="T1" fmla="*/ 845 h 845"/>
                <a:gd name="T2" fmla="*/ 749 w 717"/>
                <a:gd name="T3" fmla="*/ 821 h 845"/>
                <a:gd name="T4" fmla="*/ 606 w 717"/>
                <a:gd name="T5" fmla="*/ 605 h 845"/>
                <a:gd name="T6" fmla="*/ 422 w 717"/>
                <a:gd name="T7" fmla="*/ 396 h 845"/>
                <a:gd name="T8" fmla="*/ 23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5 w 717"/>
                <a:gd name="T15" fmla="*/ 198 h 845"/>
                <a:gd name="T16" fmla="*/ 416 w 717"/>
                <a:gd name="T17" fmla="*/ 408 h 845"/>
                <a:gd name="T18" fmla="*/ 600 w 717"/>
                <a:gd name="T19" fmla="*/ 623 h 845"/>
                <a:gd name="T20" fmla="*/ 749 w 717"/>
                <a:gd name="T21" fmla="*/ 845 h 845"/>
                <a:gd name="T22" fmla="*/ 74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08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3 w 407"/>
                <a:gd name="T1" fmla="*/ 414 h 414"/>
                <a:gd name="T2" fmla="*/ 423 w 407"/>
                <a:gd name="T3" fmla="*/ 396 h 414"/>
                <a:gd name="T4" fmla="*/ 23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2 w 407"/>
                <a:gd name="T13" fmla="*/ 204 h 414"/>
                <a:gd name="T14" fmla="*/ 423 w 407"/>
                <a:gd name="T15" fmla="*/ 414 h 414"/>
                <a:gd name="T16" fmla="*/ 42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332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309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18 w 586"/>
                <a:gd name="T1" fmla="*/ 0 h 599"/>
                <a:gd name="T2" fmla="*/ 600 w 586"/>
                <a:gd name="T3" fmla="*/ 0 h 599"/>
                <a:gd name="T4" fmla="*/ 423 w 586"/>
                <a:gd name="T5" fmla="*/ 132 h 599"/>
                <a:gd name="T6" fmla="*/ 27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3 w 586"/>
                <a:gd name="T17" fmla="*/ 282 h 599"/>
                <a:gd name="T18" fmla="*/ 429 w 586"/>
                <a:gd name="T19" fmla="*/ 138 h 599"/>
                <a:gd name="T20" fmla="*/ 618 w 586"/>
                <a:gd name="T21" fmla="*/ 0 h 599"/>
                <a:gd name="T22" fmla="*/ 61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09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85 w 269"/>
                <a:gd name="T1" fmla="*/ 0 h 252"/>
                <a:gd name="T2" fmla="*/ 26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5 w 269"/>
                <a:gd name="T15" fmla="*/ 0 h 252"/>
                <a:gd name="T16" fmla="*/ 28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09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09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09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309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09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309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310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310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310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3096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097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18333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8333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333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333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3DEA20C-FD35-4D05-9FC8-D45230AC89FA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  <p:sp>
        <p:nvSpPr>
          <p:cNvPr id="1833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335" r:id="rId1"/>
    <p:sldLayoutId id="2147486252" r:id="rId2"/>
    <p:sldLayoutId id="2147486253" r:id="rId3"/>
    <p:sldLayoutId id="2147486254" r:id="rId4"/>
    <p:sldLayoutId id="2147486255" r:id="rId5"/>
    <p:sldLayoutId id="2147486256" r:id="rId6"/>
    <p:sldLayoutId id="2147486257" r:id="rId7"/>
    <p:sldLayoutId id="2147486258" r:id="rId8"/>
    <p:sldLayoutId id="2147486259" r:id="rId9"/>
    <p:sldLayoutId id="2147486260" r:id="rId10"/>
    <p:sldLayoutId id="2147486261" r:id="rId11"/>
  </p:sldLayoutIdLst>
  <p:transition spd="med" advTm="19000">
    <p:wedge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207875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07876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07877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07878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07879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07880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07881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07882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07883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07884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07885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07886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07887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07888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07889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07890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07891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07892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07893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07894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07895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07896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07897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07898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07899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07900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07901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07902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07903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07904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07905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07906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07907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07908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</p:grpSp>
      <p:sp>
        <p:nvSpPr>
          <p:cNvPr id="207909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791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07911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7912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791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FFC44AE-C9A7-4EB2-B641-5EC6523863E9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336" r:id="rId1"/>
    <p:sldLayoutId id="2147486262" r:id="rId2"/>
    <p:sldLayoutId id="2147486263" r:id="rId3"/>
    <p:sldLayoutId id="2147486264" r:id="rId4"/>
    <p:sldLayoutId id="2147486265" r:id="rId5"/>
    <p:sldLayoutId id="2147486266" r:id="rId6"/>
    <p:sldLayoutId id="2147486267" r:id="rId7"/>
    <p:sldLayoutId id="2147486268" r:id="rId8"/>
    <p:sldLayoutId id="2147486269" r:id="rId9"/>
    <p:sldLayoutId id="2147486270" r:id="rId10"/>
    <p:sldLayoutId id="2147486271" r:id="rId11"/>
  </p:sldLayoutIdLst>
  <p:transition spd="med" advTm="19000">
    <p:wedge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3552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5129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32 w 2123"/>
                <a:gd name="T1" fmla="*/ 428 h 1696"/>
                <a:gd name="T2" fmla="*/ 496 w 2123"/>
                <a:gd name="T3" fmla="*/ 280 h 1696"/>
                <a:gd name="T4" fmla="*/ 622 w 2123"/>
                <a:gd name="T5" fmla="*/ 163 h 1696"/>
                <a:gd name="T6" fmla="*/ 851 w 2123"/>
                <a:gd name="T7" fmla="*/ 241 h 1696"/>
                <a:gd name="T8" fmla="*/ 1118 w 2123"/>
                <a:gd name="T9" fmla="*/ 356 h 1696"/>
                <a:gd name="T10" fmla="*/ 1366 w 2123"/>
                <a:gd name="T11" fmla="*/ 454 h 1696"/>
                <a:gd name="T12" fmla="*/ 1656 w 2123"/>
                <a:gd name="T13" fmla="*/ 556 h 1696"/>
                <a:gd name="T14" fmla="*/ 1734 w 2123"/>
                <a:gd name="T15" fmla="*/ 580 h 1696"/>
                <a:gd name="T16" fmla="*/ 1691 w 2123"/>
                <a:gd name="T17" fmla="*/ 553 h 1696"/>
                <a:gd name="T18" fmla="*/ 1299 w 2123"/>
                <a:gd name="T19" fmla="*/ 410 h 1696"/>
                <a:gd name="T20" fmla="*/ 1003 w 2123"/>
                <a:gd name="T21" fmla="*/ 280 h 1696"/>
                <a:gd name="T22" fmla="*/ 663 w 2123"/>
                <a:gd name="T23" fmla="*/ 134 h 1696"/>
                <a:gd name="T24" fmla="*/ 919 w 2123"/>
                <a:gd name="T25" fmla="*/ 127 h 1696"/>
                <a:gd name="T26" fmla="*/ 1185 w 2123"/>
                <a:gd name="T27" fmla="*/ 131 h 1696"/>
                <a:gd name="T28" fmla="*/ 1486 w 2123"/>
                <a:gd name="T29" fmla="*/ 111 h 1696"/>
                <a:gd name="T30" fmla="*/ 1954 w 2123"/>
                <a:gd name="T31" fmla="*/ 80 h 1696"/>
                <a:gd name="T32" fmla="*/ 1910 w 2123"/>
                <a:gd name="T33" fmla="*/ 71 h 1696"/>
                <a:gd name="T34" fmla="*/ 1419 w 2123"/>
                <a:gd name="T35" fmla="*/ 106 h 1696"/>
                <a:gd name="T36" fmla="*/ 1112 w 2123"/>
                <a:gd name="T37" fmla="*/ 112 h 1696"/>
                <a:gd name="T38" fmla="*/ 695 w 2123"/>
                <a:gd name="T39" fmla="*/ 106 h 1696"/>
                <a:gd name="T40" fmla="*/ 755 w 2123"/>
                <a:gd name="T41" fmla="*/ 94 h 1696"/>
                <a:gd name="T42" fmla="*/ 1048 w 2123"/>
                <a:gd name="T43" fmla="*/ 0 h 1696"/>
                <a:gd name="T44" fmla="*/ 1003 w 2123"/>
                <a:gd name="T45" fmla="*/ 12 h 1696"/>
                <a:gd name="T46" fmla="*/ 930 w 2123"/>
                <a:gd name="T47" fmla="*/ 35 h 1696"/>
                <a:gd name="T48" fmla="*/ 791 w 2123"/>
                <a:gd name="T49" fmla="*/ 78 h 1696"/>
                <a:gd name="T50" fmla="*/ 622 w 2123"/>
                <a:gd name="T51" fmla="*/ 115 h 1696"/>
                <a:gd name="T52" fmla="*/ 586 w 2123"/>
                <a:gd name="T53" fmla="*/ 148 h 1696"/>
                <a:gd name="T54" fmla="*/ 281 w 2123"/>
                <a:gd name="T55" fmla="*/ 241 h 1696"/>
                <a:gd name="T56" fmla="*/ 0 w 2123"/>
                <a:gd name="T57" fmla="*/ 297 h 1696"/>
                <a:gd name="T58" fmla="*/ 0 w 2123"/>
                <a:gd name="T59" fmla="*/ 301 h 1696"/>
                <a:gd name="T60" fmla="*/ 0 w 2123"/>
                <a:gd name="T61" fmla="*/ 314 h 1696"/>
                <a:gd name="T62" fmla="*/ 278 w 2123"/>
                <a:gd name="T63" fmla="*/ 258 h 1696"/>
                <a:gd name="T64" fmla="*/ 544 w 2123"/>
                <a:gd name="T65" fmla="*/ 176 h 1696"/>
                <a:gd name="T66" fmla="*/ 467 w 2123"/>
                <a:gd name="T67" fmla="*/ 273 h 1696"/>
                <a:gd name="T68" fmla="*/ 479 w 2123"/>
                <a:gd name="T69" fmla="*/ 407 h 1696"/>
                <a:gd name="T70" fmla="*/ 428 w 2123"/>
                <a:gd name="T71" fmla="*/ 479 h 1696"/>
                <a:gd name="T72" fmla="*/ 297 w 2123"/>
                <a:gd name="T73" fmla="*/ 606 h 1696"/>
                <a:gd name="T74" fmla="*/ 291 w 2123"/>
                <a:gd name="T75" fmla="*/ 694 h 1696"/>
                <a:gd name="T76" fmla="*/ 297 w 2123"/>
                <a:gd name="T77" fmla="*/ 694 h 1696"/>
                <a:gd name="T78" fmla="*/ 315 w 2123"/>
                <a:gd name="T79" fmla="*/ 636 h 1696"/>
                <a:gd name="T80" fmla="*/ 532 w 2123"/>
                <a:gd name="T81" fmla="*/ 428 h 1696"/>
                <a:gd name="T82" fmla="*/ 532 w 2123"/>
                <a:gd name="T83" fmla="*/ 428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130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131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39 w 969"/>
                <a:gd name="T1" fmla="*/ 1234 h 1192"/>
                <a:gd name="T2" fmla="*/ 522 w 969"/>
                <a:gd name="T3" fmla="*/ 1240 h 1192"/>
                <a:gd name="T4" fmla="*/ 615 w 969"/>
                <a:gd name="T5" fmla="*/ 1198 h 1192"/>
                <a:gd name="T6" fmla="*/ 865 w 969"/>
                <a:gd name="T7" fmla="*/ 1133 h 1192"/>
                <a:gd name="T8" fmla="*/ 997 w 969"/>
                <a:gd name="T9" fmla="*/ 1103 h 1192"/>
                <a:gd name="T10" fmla="*/ 807 w 969"/>
                <a:gd name="T11" fmla="*/ 1034 h 1192"/>
                <a:gd name="T12" fmla="*/ 588 w 969"/>
                <a:gd name="T13" fmla="*/ 985 h 1192"/>
                <a:gd name="T14" fmla="*/ 213 w 969"/>
                <a:gd name="T15" fmla="*/ 1007 h 1192"/>
                <a:gd name="T16" fmla="*/ 315 w 969"/>
                <a:gd name="T17" fmla="*/ 925 h 1192"/>
                <a:gd name="T18" fmla="*/ 528 w 969"/>
                <a:gd name="T19" fmla="*/ 835 h 1192"/>
                <a:gd name="T20" fmla="*/ 742 w 969"/>
                <a:gd name="T21" fmla="*/ 703 h 1192"/>
                <a:gd name="T22" fmla="*/ 748 w 969"/>
                <a:gd name="T23" fmla="*/ 703 h 1192"/>
                <a:gd name="T24" fmla="*/ 760 w 969"/>
                <a:gd name="T25" fmla="*/ 697 h 1192"/>
                <a:gd name="T26" fmla="*/ 801 w 969"/>
                <a:gd name="T27" fmla="*/ 679 h 1192"/>
                <a:gd name="T28" fmla="*/ 825 w 969"/>
                <a:gd name="T29" fmla="*/ 673 h 1192"/>
                <a:gd name="T30" fmla="*/ 837 w 969"/>
                <a:gd name="T31" fmla="*/ 661 h 1192"/>
                <a:gd name="T32" fmla="*/ 843 w 969"/>
                <a:gd name="T33" fmla="*/ 649 h 1192"/>
                <a:gd name="T34" fmla="*/ 837 w 969"/>
                <a:gd name="T35" fmla="*/ 643 h 1192"/>
                <a:gd name="T36" fmla="*/ 831 w 969"/>
                <a:gd name="T37" fmla="*/ 631 h 1192"/>
                <a:gd name="T38" fmla="*/ 831 w 969"/>
                <a:gd name="T39" fmla="*/ 591 h 1192"/>
                <a:gd name="T40" fmla="*/ 843 w 969"/>
                <a:gd name="T41" fmla="*/ 561 h 1192"/>
                <a:gd name="T42" fmla="*/ 857 w 969"/>
                <a:gd name="T43" fmla="*/ 531 h 1192"/>
                <a:gd name="T44" fmla="*/ 881 w 969"/>
                <a:gd name="T45" fmla="*/ 501 h 1192"/>
                <a:gd name="T46" fmla="*/ 897 w 969"/>
                <a:gd name="T47" fmla="*/ 471 h 1192"/>
                <a:gd name="T48" fmla="*/ 905 w 969"/>
                <a:gd name="T49" fmla="*/ 453 h 1192"/>
                <a:gd name="T50" fmla="*/ 913 w 969"/>
                <a:gd name="T51" fmla="*/ 447 h 1192"/>
                <a:gd name="T52" fmla="*/ 913 w 969"/>
                <a:gd name="T53" fmla="*/ 363 h 1192"/>
                <a:gd name="T54" fmla="*/ 913 w 969"/>
                <a:gd name="T55" fmla="*/ 357 h 1192"/>
                <a:gd name="T56" fmla="*/ 919 w 969"/>
                <a:gd name="T57" fmla="*/ 351 h 1192"/>
                <a:gd name="T58" fmla="*/ 937 w 969"/>
                <a:gd name="T59" fmla="*/ 321 h 1192"/>
                <a:gd name="T60" fmla="*/ 949 w 969"/>
                <a:gd name="T61" fmla="*/ 285 h 1192"/>
                <a:gd name="T62" fmla="*/ 961 w 969"/>
                <a:gd name="T63" fmla="*/ 255 h 1192"/>
                <a:gd name="T64" fmla="*/ 967 w 969"/>
                <a:gd name="T65" fmla="*/ 243 h 1192"/>
                <a:gd name="T66" fmla="*/ 973 w 969"/>
                <a:gd name="T67" fmla="*/ 231 h 1192"/>
                <a:gd name="T68" fmla="*/ 991 w 969"/>
                <a:gd name="T69" fmla="*/ 173 h 1192"/>
                <a:gd name="T70" fmla="*/ 1009 w 969"/>
                <a:gd name="T71" fmla="*/ 137 h 1192"/>
                <a:gd name="T72" fmla="*/ 1015 w 969"/>
                <a:gd name="T73" fmla="*/ 125 h 1192"/>
                <a:gd name="T74" fmla="*/ 1015 w 969"/>
                <a:gd name="T75" fmla="*/ 119 h 1192"/>
                <a:gd name="T76" fmla="*/ 1033 w 969"/>
                <a:gd name="T77" fmla="*/ 0 h 1192"/>
                <a:gd name="T78" fmla="*/ 1009 w 969"/>
                <a:gd name="T79" fmla="*/ 47 h 1192"/>
                <a:gd name="T80" fmla="*/ 831 w 969"/>
                <a:gd name="T81" fmla="*/ 113 h 1192"/>
                <a:gd name="T82" fmla="*/ 754 w 969"/>
                <a:gd name="T83" fmla="*/ 161 h 1192"/>
                <a:gd name="T84" fmla="*/ 492 w 969"/>
                <a:gd name="T85" fmla="*/ 249 h 1192"/>
                <a:gd name="T86" fmla="*/ 297 w 969"/>
                <a:gd name="T87" fmla="*/ 303 h 1192"/>
                <a:gd name="T88" fmla="*/ 189 w 969"/>
                <a:gd name="T89" fmla="*/ 309 h 1192"/>
                <a:gd name="T90" fmla="*/ 12 w 969"/>
                <a:gd name="T91" fmla="*/ 501 h 1192"/>
                <a:gd name="T92" fmla="*/ 0 w 969"/>
                <a:gd name="T93" fmla="*/ 525 h 1192"/>
                <a:gd name="T94" fmla="*/ 0 w 969"/>
                <a:gd name="T95" fmla="*/ 1234 h 1192"/>
                <a:gd name="T96" fmla="*/ 96 w 969"/>
                <a:gd name="T97" fmla="*/ 1228 h 1192"/>
                <a:gd name="T98" fmla="*/ 339 w 969"/>
                <a:gd name="T99" fmla="*/ 1234 h 1192"/>
                <a:gd name="T100" fmla="*/ 339 w 969"/>
                <a:gd name="T101" fmla="*/ 1234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132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133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100 w 2176"/>
                <a:gd name="T1" fmla="*/ 799 h 1505"/>
                <a:gd name="T2" fmla="*/ 1270 w 2176"/>
                <a:gd name="T3" fmla="*/ 1273 h 1505"/>
                <a:gd name="T4" fmla="*/ 1020 w 2176"/>
                <a:gd name="T5" fmla="*/ 1225 h 1505"/>
                <a:gd name="T6" fmla="*/ 771 w 2176"/>
                <a:gd name="T7" fmla="*/ 1159 h 1505"/>
                <a:gd name="T8" fmla="*/ 474 w 2176"/>
                <a:gd name="T9" fmla="*/ 1141 h 1505"/>
                <a:gd name="T10" fmla="*/ 0 w 2176"/>
                <a:gd name="T11" fmla="*/ 1111 h 1505"/>
                <a:gd name="T12" fmla="*/ 30 w 2176"/>
                <a:gd name="T13" fmla="*/ 1147 h 1505"/>
                <a:gd name="T14" fmla="*/ 528 w 2176"/>
                <a:gd name="T15" fmla="*/ 1165 h 1505"/>
                <a:gd name="T16" fmla="*/ 825 w 2176"/>
                <a:gd name="T17" fmla="*/ 1219 h 1505"/>
                <a:gd name="T18" fmla="*/ 1210 w 2176"/>
                <a:gd name="T19" fmla="*/ 1349 h 1505"/>
                <a:gd name="T20" fmla="*/ 1145 w 2176"/>
                <a:gd name="T21" fmla="*/ 1367 h 1505"/>
                <a:gd name="T22" fmla="*/ 759 w 2176"/>
                <a:gd name="T23" fmla="*/ 1553 h 1505"/>
                <a:gd name="T24" fmla="*/ 813 w 2176"/>
                <a:gd name="T25" fmla="*/ 1529 h 1505"/>
                <a:gd name="T26" fmla="*/ 925 w 2176"/>
                <a:gd name="T27" fmla="*/ 1487 h 1505"/>
                <a:gd name="T28" fmla="*/ 1086 w 2176"/>
                <a:gd name="T29" fmla="*/ 1403 h 1505"/>
                <a:gd name="T30" fmla="*/ 1294 w 2176"/>
                <a:gd name="T31" fmla="*/ 1343 h 1505"/>
                <a:gd name="T32" fmla="*/ 1350 w 2176"/>
                <a:gd name="T33" fmla="*/ 1255 h 1505"/>
                <a:gd name="T34" fmla="*/ 1744 w 2176"/>
                <a:gd name="T35" fmla="*/ 1075 h 1505"/>
                <a:gd name="T36" fmla="*/ 2059 w 2176"/>
                <a:gd name="T37" fmla="*/ 985 h 1505"/>
                <a:gd name="T38" fmla="*/ 2322 w 2176"/>
                <a:gd name="T39" fmla="*/ 853 h 1505"/>
                <a:gd name="T40" fmla="*/ 2093 w 2176"/>
                <a:gd name="T41" fmla="*/ 943 h 1505"/>
                <a:gd name="T42" fmla="*/ 1768 w 2176"/>
                <a:gd name="T43" fmla="*/ 1021 h 1505"/>
                <a:gd name="T44" fmla="*/ 1435 w 2176"/>
                <a:gd name="T45" fmla="*/ 1183 h 1505"/>
                <a:gd name="T46" fmla="*/ 1601 w 2176"/>
                <a:gd name="T47" fmla="*/ 937 h 1505"/>
                <a:gd name="T48" fmla="*/ 1732 w 2176"/>
                <a:gd name="T49" fmla="*/ 561 h 1505"/>
                <a:gd name="T50" fmla="*/ 1857 w 2176"/>
                <a:gd name="T51" fmla="*/ 388 h 1505"/>
                <a:gd name="T52" fmla="*/ 2113 w 2176"/>
                <a:gd name="T53" fmla="*/ 60 h 1505"/>
                <a:gd name="T54" fmla="*/ 2140 w 2176"/>
                <a:gd name="T55" fmla="*/ 0 h 1505"/>
                <a:gd name="T56" fmla="*/ 2106 w 2176"/>
                <a:gd name="T57" fmla="*/ 0 h 1505"/>
                <a:gd name="T58" fmla="*/ 1708 w 2176"/>
                <a:gd name="T59" fmla="*/ 496 h 1505"/>
                <a:gd name="T60" fmla="*/ 1573 w 2176"/>
                <a:gd name="T61" fmla="*/ 919 h 1505"/>
                <a:gd name="T62" fmla="*/ 1336 w 2176"/>
                <a:gd name="T63" fmla="*/ 1207 h 1505"/>
                <a:gd name="T64" fmla="*/ 1210 w 2176"/>
                <a:gd name="T65" fmla="*/ 937 h 1505"/>
                <a:gd name="T66" fmla="*/ 1074 w 2176"/>
                <a:gd name="T67" fmla="*/ 556 h 1505"/>
                <a:gd name="T68" fmla="*/ 949 w 2176"/>
                <a:gd name="T69" fmla="*/ 222 h 1505"/>
                <a:gd name="T70" fmla="*/ 837 w 2176"/>
                <a:gd name="T71" fmla="*/ 0 h 1505"/>
                <a:gd name="T72" fmla="*/ 801 w 2176"/>
                <a:gd name="T73" fmla="*/ 0 h 1505"/>
                <a:gd name="T74" fmla="*/ 967 w 2176"/>
                <a:gd name="T75" fmla="*/ 370 h 1505"/>
                <a:gd name="T76" fmla="*/ 1100 w 2176"/>
                <a:gd name="T77" fmla="*/ 799 h 1505"/>
                <a:gd name="T78" fmla="*/ 1100 w 2176"/>
                <a:gd name="T79" fmla="*/ 79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134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77 w 813"/>
                <a:gd name="T1" fmla="*/ 580 h 804"/>
                <a:gd name="T2" fmla="*/ 345 w 813"/>
                <a:gd name="T3" fmla="*/ 454 h 804"/>
                <a:gd name="T4" fmla="*/ 678 w 813"/>
                <a:gd name="T5" fmla="*/ 232 h 804"/>
                <a:gd name="T6" fmla="*/ 861 w 813"/>
                <a:gd name="T7" fmla="*/ 0 h 804"/>
                <a:gd name="T8" fmla="*/ 723 w 813"/>
                <a:gd name="T9" fmla="*/ 150 h 804"/>
                <a:gd name="T10" fmla="*/ 160 w 813"/>
                <a:gd name="T11" fmla="*/ 520 h 804"/>
                <a:gd name="T12" fmla="*/ 0 w 813"/>
                <a:gd name="T13" fmla="*/ 764 h 804"/>
                <a:gd name="T14" fmla="*/ 0 w 813"/>
                <a:gd name="T15" fmla="*/ 836 h 804"/>
                <a:gd name="T16" fmla="*/ 177 w 813"/>
                <a:gd name="T17" fmla="*/ 580 h 804"/>
                <a:gd name="T18" fmla="*/ 177 w 813"/>
                <a:gd name="T19" fmla="*/ 580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135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92 w 759"/>
                <a:gd name="T1" fmla="*/ 66 h 107"/>
                <a:gd name="T2" fmla="*/ 807 w 759"/>
                <a:gd name="T3" fmla="*/ 0 h 107"/>
                <a:gd name="T4" fmla="*/ 528 w 759"/>
                <a:gd name="T5" fmla="*/ 36 h 107"/>
                <a:gd name="T6" fmla="*/ 154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92 w 759"/>
                <a:gd name="T15" fmla="*/ 66 h 107"/>
                <a:gd name="T16" fmla="*/ 49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136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83 w 3169"/>
                <a:gd name="T1" fmla="*/ 255 h 743"/>
                <a:gd name="T2" fmla="*/ 1848 w 3169"/>
                <a:gd name="T3" fmla="*/ 249 h 743"/>
                <a:gd name="T4" fmla="*/ 2231 w 3169"/>
                <a:gd name="T5" fmla="*/ 267 h 743"/>
                <a:gd name="T6" fmla="*/ 2675 w 3169"/>
                <a:gd name="T7" fmla="*/ 249 h 743"/>
                <a:gd name="T8" fmla="*/ 3383 w 3169"/>
                <a:gd name="T9" fmla="*/ 220 h 743"/>
                <a:gd name="T10" fmla="*/ 3325 w 3169"/>
                <a:gd name="T11" fmla="*/ 202 h 743"/>
                <a:gd name="T12" fmla="*/ 2584 w 3169"/>
                <a:gd name="T13" fmla="*/ 237 h 743"/>
                <a:gd name="T14" fmla="*/ 2138 w 3169"/>
                <a:gd name="T15" fmla="*/ 237 h 743"/>
                <a:gd name="T16" fmla="*/ 1555 w 3169"/>
                <a:gd name="T17" fmla="*/ 202 h 743"/>
                <a:gd name="T18" fmla="*/ 1648 w 3169"/>
                <a:gd name="T19" fmla="*/ 168 h 743"/>
                <a:gd name="T20" fmla="*/ 2178 w 3169"/>
                <a:gd name="T21" fmla="*/ 0 h 743"/>
                <a:gd name="T22" fmla="*/ 2091 w 3169"/>
                <a:gd name="T23" fmla="*/ 24 h 743"/>
                <a:gd name="T24" fmla="*/ 1964 w 3169"/>
                <a:gd name="T25" fmla="*/ 66 h 743"/>
                <a:gd name="T26" fmla="*/ 1714 w 3169"/>
                <a:gd name="T27" fmla="*/ 138 h 743"/>
                <a:gd name="T28" fmla="*/ 1434 w 3169"/>
                <a:gd name="T29" fmla="*/ 214 h 743"/>
                <a:gd name="T30" fmla="*/ 1349 w 3169"/>
                <a:gd name="T31" fmla="*/ 267 h 743"/>
                <a:gd name="T32" fmla="*/ 813 w 3169"/>
                <a:gd name="T33" fmla="*/ 429 h 743"/>
                <a:gd name="T34" fmla="*/ 351 w 3169"/>
                <a:gd name="T35" fmla="*/ 519 h 743"/>
                <a:gd name="T36" fmla="*/ 0 w 3169"/>
                <a:gd name="T37" fmla="*/ 649 h 743"/>
                <a:gd name="T38" fmla="*/ 315 w 3169"/>
                <a:gd name="T39" fmla="*/ 555 h 743"/>
                <a:gd name="T40" fmla="*/ 783 w 3169"/>
                <a:gd name="T41" fmla="*/ 465 h 743"/>
                <a:gd name="T42" fmla="*/ 1258 w 3169"/>
                <a:gd name="T43" fmla="*/ 327 h 743"/>
                <a:gd name="T44" fmla="*/ 1045 w 3169"/>
                <a:gd name="T45" fmla="*/ 507 h 743"/>
                <a:gd name="T46" fmla="*/ 931 w 3169"/>
                <a:gd name="T47" fmla="*/ 775 h 743"/>
                <a:gd name="T48" fmla="*/ 925 w 3169"/>
                <a:gd name="T49" fmla="*/ 775 h 743"/>
                <a:gd name="T50" fmla="*/ 997 w 3169"/>
                <a:gd name="T51" fmla="*/ 775 h 743"/>
                <a:gd name="T52" fmla="*/ 1086 w 3169"/>
                <a:gd name="T53" fmla="*/ 513 h 743"/>
                <a:gd name="T54" fmla="*/ 1384 w 3169"/>
                <a:gd name="T55" fmla="*/ 297 h 743"/>
                <a:gd name="T56" fmla="*/ 1634 w 3169"/>
                <a:gd name="T57" fmla="*/ 465 h 743"/>
                <a:gd name="T58" fmla="*/ 1889 w 3169"/>
                <a:gd name="T59" fmla="*/ 709 h 743"/>
                <a:gd name="T60" fmla="*/ 1982 w 3169"/>
                <a:gd name="T61" fmla="*/ 775 h 743"/>
                <a:gd name="T62" fmla="*/ 2047 w 3169"/>
                <a:gd name="T63" fmla="*/ 775 h 743"/>
                <a:gd name="T64" fmla="*/ 1804 w 3169"/>
                <a:gd name="T65" fmla="*/ 543 h 743"/>
                <a:gd name="T66" fmla="*/ 1483 w 3169"/>
                <a:gd name="T67" fmla="*/ 255 h 743"/>
                <a:gd name="T68" fmla="*/ 1483 w 3169"/>
                <a:gd name="T69" fmla="*/ 255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137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mtClean="0"/>
            </a:p>
          </p:txBody>
        </p:sp>
        <p:sp>
          <p:nvSpPr>
            <p:cNvPr id="5138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mtClean="0"/>
            </a:p>
          </p:txBody>
        </p:sp>
        <p:sp>
          <p:nvSpPr>
            <p:cNvPr id="23553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3553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23553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5142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143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3553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5145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970 w 2153"/>
                <a:gd name="T1" fmla="*/ 883 h 1930"/>
                <a:gd name="T2" fmla="*/ 2068 w 2153"/>
                <a:gd name="T3" fmla="*/ 1051 h 1930"/>
                <a:gd name="T4" fmla="*/ 2195 w 2153"/>
                <a:gd name="T5" fmla="*/ 1200 h 1930"/>
                <a:gd name="T6" fmla="*/ 2261 w 2153"/>
                <a:gd name="T7" fmla="*/ 1294 h 1930"/>
                <a:gd name="T8" fmla="*/ 2299 w 2153"/>
                <a:gd name="T9" fmla="*/ 1342 h 1930"/>
                <a:gd name="T10" fmla="*/ 2017 w 2153"/>
                <a:gd name="T11" fmla="*/ 1009 h 1930"/>
                <a:gd name="T12" fmla="*/ 1988 w 2153"/>
                <a:gd name="T13" fmla="*/ 961 h 1930"/>
                <a:gd name="T14" fmla="*/ 1908 w 2153"/>
                <a:gd name="T15" fmla="*/ 1288 h 1930"/>
                <a:gd name="T16" fmla="*/ 1894 w 2153"/>
                <a:gd name="T17" fmla="*/ 1534 h 1930"/>
                <a:gd name="T18" fmla="*/ 1946 w 2153"/>
                <a:gd name="T19" fmla="*/ 1970 h 1930"/>
                <a:gd name="T20" fmla="*/ 1915 w 2153"/>
                <a:gd name="T21" fmla="*/ 1994 h 1930"/>
                <a:gd name="T22" fmla="*/ 1867 w 2153"/>
                <a:gd name="T23" fmla="*/ 1582 h 1930"/>
                <a:gd name="T24" fmla="*/ 1846 w 2153"/>
                <a:gd name="T25" fmla="*/ 1336 h 1930"/>
                <a:gd name="T26" fmla="*/ 1887 w 2153"/>
                <a:gd name="T27" fmla="*/ 1117 h 1930"/>
                <a:gd name="T28" fmla="*/ 1894 w 2153"/>
                <a:gd name="T29" fmla="*/ 907 h 1930"/>
                <a:gd name="T30" fmla="*/ 1354 w 2153"/>
                <a:gd name="T31" fmla="*/ 1039 h 1930"/>
                <a:gd name="T32" fmla="*/ 884 w 2153"/>
                <a:gd name="T33" fmla="*/ 1164 h 1930"/>
                <a:gd name="T34" fmla="*/ 339 w 2153"/>
                <a:gd name="T35" fmla="*/ 1360 h 1930"/>
                <a:gd name="T36" fmla="*/ 18 w 2153"/>
                <a:gd name="T37" fmla="*/ 1468 h 1930"/>
                <a:gd name="T38" fmla="*/ 327 w 2153"/>
                <a:gd name="T39" fmla="*/ 1330 h 1930"/>
                <a:gd name="T40" fmla="*/ 730 w 2153"/>
                <a:gd name="T41" fmla="*/ 1176 h 1930"/>
                <a:gd name="T42" fmla="*/ 1088 w 2153"/>
                <a:gd name="T43" fmla="*/ 1069 h 1930"/>
                <a:gd name="T44" fmla="*/ 1507 w 2153"/>
                <a:gd name="T45" fmla="*/ 961 h 1930"/>
                <a:gd name="T46" fmla="*/ 1805 w 2153"/>
                <a:gd name="T47" fmla="*/ 847 h 1930"/>
                <a:gd name="T48" fmla="*/ 1429 w 2153"/>
                <a:gd name="T49" fmla="*/ 639 h 1930"/>
                <a:gd name="T50" fmla="*/ 925 w 2153"/>
                <a:gd name="T51" fmla="*/ 531 h 1930"/>
                <a:gd name="T52" fmla="*/ 243 w 2153"/>
                <a:gd name="T53" fmla="*/ 161 h 1930"/>
                <a:gd name="T54" fmla="*/ 0 w 2153"/>
                <a:gd name="T55" fmla="*/ 83 h 1930"/>
                <a:gd name="T56" fmla="*/ 345 w 2153"/>
                <a:gd name="T57" fmla="*/ 179 h 1930"/>
                <a:gd name="T58" fmla="*/ 760 w 2153"/>
                <a:gd name="T59" fmla="*/ 399 h 1930"/>
                <a:gd name="T60" fmla="*/ 997 w 2153"/>
                <a:gd name="T61" fmla="*/ 507 h 1930"/>
                <a:gd name="T62" fmla="*/ 1447 w 2153"/>
                <a:gd name="T63" fmla="*/ 609 h 1930"/>
                <a:gd name="T64" fmla="*/ 1762 w 2153"/>
                <a:gd name="T65" fmla="*/ 775 h 1930"/>
                <a:gd name="T66" fmla="*/ 1519 w 2153"/>
                <a:gd name="T67" fmla="*/ 477 h 1930"/>
                <a:gd name="T68" fmla="*/ 1376 w 2153"/>
                <a:gd name="T69" fmla="*/ 191 h 1930"/>
                <a:gd name="T70" fmla="*/ 1234 w 2153"/>
                <a:gd name="T71" fmla="*/ 0 h 1930"/>
                <a:gd name="T72" fmla="*/ 1435 w 2153"/>
                <a:gd name="T73" fmla="*/ 215 h 1930"/>
                <a:gd name="T74" fmla="*/ 1590 w 2153"/>
                <a:gd name="T75" fmla="*/ 501 h 1930"/>
                <a:gd name="T76" fmla="*/ 1867 w 2153"/>
                <a:gd name="T77" fmla="*/ 835 h 1930"/>
                <a:gd name="T78" fmla="*/ 1970 w 2153"/>
                <a:gd name="T79" fmla="*/ 883 h 1930"/>
                <a:gd name="T80" fmla="*/ 1970 w 2153"/>
                <a:gd name="T81" fmla="*/ 88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23554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3554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3554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554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554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6D7C091-52DC-4BDB-B0C0-6F082680B58E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337" r:id="rId1"/>
    <p:sldLayoutId id="2147486272" r:id="rId2"/>
    <p:sldLayoutId id="2147486273" r:id="rId3"/>
    <p:sldLayoutId id="2147486274" r:id="rId4"/>
    <p:sldLayoutId id="2147486275" r:id="rId5"/>
    <p:sldLayoutId id="2147486276" r:id="rId6"/>
    <p:sldLayoutId id="2147486277" r:id="rId7"/>
    <p:sldLayoutId id="2147486278" r:id="rId8"/>
    <p:sldLayoutId id="2147486279" r:id="rId9"/>
    <p:sldLayoutId id="2147486280" r:id="rId10"/>
    <p:sldLayoutId id="2147486281" r:id="rId11"/>
  </p:sldLayoutIdLst>
  <p:transition spd="med" advTm="19000">
    <p:wedge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49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9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9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4E8F9EE-FEB0-4870-839B-BCE8D6ECBB6F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282" r:id="rId1"/>
    <p:sldLayoutId id="2147486283" r:id="rId2"/>
    <p:sldLayoutId id="2147486284" r:id="rId3"/>
    <p:sldLayoutId id="2147486285" r:id="rId4"/>
    <p:sldLayoutId id="2147486286" r:id="rId5"/>
    <p:sldLayoutId id="2147486287" r:id="rId6"/>
    <p:sldLayoutId id="2147486288" r:id="rId7"/>
    <p:sldLayoutId id="2147486289" r:id="rId8"/>
    <p:sldLayoutId id="2147486290" r:id="rId9"/>
    <p:sldLayoutId id="2147486291" r:id="rId10"/>
    <p:sldLayoutId id="2147486292" r:id="rId11"/>
  </p:sldLayoutIdLst>
  <p:transition spd="med" advTm="19000">
    <p:wedge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6 w 2903"/>
              <a:gd name="T1" fmla="*/ 2147483646 h 3686"/>
              <a:gd name="T2" fmla="*/ 2147483646 w 2903"/>
              <a:gd name="T3" fmla="*/ 2147483646 h 3686"/>
              <a:gd name="T4" fmla="*/ 2147483646 w 2903"/>
              <a:gd name="T5" fmla="*/ 0 h 3686"/>
              <a:gd name="T6" fmla="*/ 2147483646 w 2903"/>
              <a:gd name="T7" fmla="*/ 2147483646 h 3686"/>
              <a:gd name="T8" fmla="*/ 2147483646 w 2903"/>
              <a:gd name="T9" fmla="*/ 2147483646 h 3686"/>
              <a:gd name="T10" fmla="*/ 0 w 2903"/>
              <a:gd name="T11" fmla="*/ 2147483646 h 3686"/>
              <a:gd name="T12" fmla="*/ 2147483646 w 2903"/>
              <a:gd name="T13" fmla="*/ 2147483646 h 3686"/>
              <a:gd name="T14" fmla="*/ 2147483646 w 2903"/>
              <a:gd name="T15" fmla="*/ 2147483646 h 3686"/>
              <a:gd name="T16" fmla="*/ 2147483646 w 2903"/>
              <a:gd name="T17" fmla="*/ 2147483646 h 3686"/>
              <a:gd name="T18" fmla="*/ 2147483646 w 2903"/>
              <a:gd name="T19" fmla="*/ 2147483646 h 3686"/>
              <a:gd name="T20" fmla="*/ 2147483646 w 2903"/>
              <a:gd name="T21" fmla="*/ 214748364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 smtClean="0"/>
              <a:t>Klepnutím lze upravit styl předlohy nadpisů.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 smtClean="0"/>
              <a:t>Klepnutím lze upravit styly předlohy textu.</a:t>
            </a:r>
          </a:p>
          <a:p>
            <a:pPr lvl="1"/>
            <a:r>
              <a:rPr lang="cs-CZ" altLang="sk-SK" smtClean="0"/>
              <a:t>Druhá úroveň</a:t>
            </a:r>
          </a:p>
          <a:p>
            <a:pPr lvl="2"/>
            <a:r>
              <a:rPr lang="cs-CZ" altLang="sk-SK" smtClean="0"/>
              <a:t>Třetí úroveň</a:t>
            </a:r>
          </a:p>
          <a:p>
            <a:pPr lvl="3"/>
            <a:r>
              <a:rPr lang="cs-CZ" altLang="sk-SK" smtClean="0"/>
              <a:t>Čtvrtá úroveň</a:t>
            </a:r>
          </a:p>
          <a:p>
            <a:pPr lvl="4"/>
            <a:r>
              <a:rPr lang="cs-CZ" altLang="sk-SK" smtClean="0"/>
              <a:t>Pátá úroveň</a:t>
            </a:r>
          </a:p>
        </p:txBody>
      </p:sp>
      <p:sp>
        <p:nvSpPr>
          <p:cNvPr id="2816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816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816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95F4999-3E22-4834-BDCC-4150EDCE1935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  <p:sp>
        <p:nvSpPr>
          <p:cNvPr id="717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6 w 2911"/>
              <a:gd name="T1" fmla="*/ 0 h 3703"/>
              <a:gd name="T2" fmla="*/ 2147483646 w 2911"/>
              <a:gd name="T3" fmla="*/ 2147483646 h 3703"/>
              <a:gd name="T4" fmla="*/ 2147483646 w 2911"/>
              <a:gd name="T5" fmla="*/ 2147483646 h 3703"/>
              <a:gd name="T6" fmla="*/ 0 w 2911"/>
              <a:gd name="T7" fmla="*/ 2147483646 h 3703"/>
              <a:gd name="T8" fmla="*/ 2147483646 w 2911"/>
              <a:gd name="T9" fmla="*/ 2147483646 h 3703"/>
              <a:gd name="T10" fmla="*/ 2147483646 w 2911"/>
              <a:gd name="T11" fmla="*/ 2147483646 h 3703"/>
              <a:gd name="T12" fmla="*/ 2147483646 w 2911"/>
              <a:gd name="T13" fmla="*/ 2147483646 h 3703"/>
              <a:gd name="T14" fmla="*/ 2147483646 w 2911"/>
              <a:gd name="T15" fmla="*/ 2147483646 h 3703"/>
              <a:gd name="T16" fmla="*/ 2147483646 w 2911"/>
              <a:gd name="T17" fmla="*/ 2147483646 h 3703"/>
              <a:gd name="T18" fmla="*/ 2147483646 w 2911"/>
              <a:gd name="T19" fmla="*/ 0 h 3703"/>
              <a:gd name="T20" fmla="*/ 214748364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17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6 h 2777"/>
              <a:gd name="T2" fmla="*/ 2147483646 w 2561"/>
              <a:gd name="T3" fmla="*/ 2147483646 h 2777"/>
              <a:gd name="T4" fmla="*/ 2147483646 w 2561"/>
              <a:gd name="T5" fmla="*/ 2147483646 h 2777"/>
              <a:gd name="T6" fmla="*/ 2147483646 w 2561"/>
              <a:gd name="T7" fmla="*/ 2147483646 h 2777"/>
              <a:gd name="T8" fmla="*/ 2147483646 w 2561"/>
              <a:gd name="T9" fmla="*/ 2147483646 h 2777"/>
              <a:gd name="T10" fmla="*/ 2147483646 w 2561"/>
              <a:gd name="T11" fmla="*/ 0 h 2777"/>
              <a:gd name="T12" fmla="*/ 0 w 2561"/>
              <a:gd name="T13" fmla="*/ 2147483646 h 2777"/>
              <a:gd name="T14" fmla="*/ 0 w 2561"/>
              <a:gd name="T15" fmla="*/ 21474836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719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 w 2177"/>
                <a:gd name="T1" fmla="*/ 1 h 1298"/>
                <a:gd name="T2" fmla="*/ 1 w 2177"/>
                <a:gd name="T3" fmla="*/ 1 h 1298"/>
                <a:gd name="T4" fmla="*/ 1 w 2177"/>
                <a:gd name="T5" fmla="*/ 1 h 1298"/>
                <a:gd name="T6" fmla="*/ 1 w 2177"/>
                <a:gd name="T7" fmla="*/ 1 h 1298"/>
                <a:gd name="T8" fmla="*/ 1 w 2177"/>
                <a:gd name="T9" fmla="*/ 1 h 1298"/>
                <a:gd name="T10" fmla="*/ 1 w 2177"/>
                <a:gd name="T11" fmla="*/ 1 h 1298"/>
                <a:gd name="T12" fmla="*/ 1 w 2177"/>
                <a:gd name="T13" fmla="*/ 1 h 1298"/>
                <a:gd name="T14" fmla="*/ 1 w 2177"/>
                <a:gd name="T15" fmla="*/ 1 h 1298"/>
                <a:gd name="T16" fmla="*/ 1 w 2177"/>
                <a:gd name="T17" fmla="*/ 0 h 1298"/>
                <a:gd name="T18" fmla="*/ 1 w 2177"/>
                <a:gd name="T19" fmla="*/ 1 h 1298"/>
                <a:gd name="T20" fmla="*/ 1 w 2177"/>
                <a:gd name="T21" fmla="*/ 1 h 1298"/>
                <a:gd name="T22" fmla="*/ 1 w 2177"/>
                <a:gd name="T23" fmla="*/ 1 h 1298"/>
                <a:gd name="T24" fmla="*/ 1 w 2177"/>
                <a:gd name="T25" fmla="*/ 1 h 1298"/>
                <a:gd name="T26" fmla="*/ 1 w 2177"/>
                <a:gd name="T27" fmla="*/ 1 h 1298"/>
                <a:gd name="T28" fmla="*/ 1 w 2177"/>
                <a:gd name="T29" fmla="*/ 1 h 1298"/>
                <a:gd name="T30" fmla="*/ 1 w 2177"/>
                <a:gd name="T31" fmla="*/ 1 h 1298"/>
                <a:gd name="T32" fmla="*/ 1 w 2177"/>
                <a:gd name="T33" fmla="*/ 1 h 1298"/>
                <a:gd name="T34" fmla="*/ 0 w 2177"/>
                <a:gd name="T35" fmla="*/ 1 h 1298"/>
                <a:gd name="T36" fmla="*/ 1 w 2177"/>
                <a:gd name="T37" fmla="*/ 1 h 1298"/>
                <a:gd name="T38" fmla="*/ 1 w 2177"/>
                <a:gd name="T39" fmla="*/ 1 h 1298"/>
                <a:gd name="T40" fmla="*/ 1 w 2177"/>
                <a:gd name="T41" fmla="*/ 1 h 1298"/>
                <a:gd name="T42" fmla="*/ 1 w 2177"/>
                <a:gd name="T43" fmla="*/ 1 h 1298"/>
                <a:gd name="T44" fmla="*/ 1 w 2177"/>
                <a:gd name="T45" fmla="*/ 1 h 1298"/>
                <a:gd name="T46" fmla="*/ 1 w 2177"/>
                <a:gd name="T47" fmla="*/ 1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719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1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719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719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 h 747"/>
                <a:gd name="T2" fmla="*/ 1 w 1049"/>
                <a:gd name="T3" fmla="*/ 1 h 747"/>
                <a:gd name="T4" fmla="*/ 1 w 1049"/>
                <a:gd name="T5" fmla="*/ 1 h 747"/>
                <a:gd name="T6" fmla="*/ 1 w 1049"/>
                <a:gd name="T7" fmla="*/ 1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719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0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720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720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1 w 386"/>
                <a:gd name="T7" fmla="*/ 1 h 764"/>
                <a:gd name="T8" fmla="*/ 1 w 386"/>
                <a:gd name="T9" fmla="*/ 1 h 764"/>
                <a:gd name="T10" fmla="*/ 1 w 386"/>
                <a:gd name="T11" fmla="*/ 1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720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 w 728"/>
                <a:gd name="T1" fmla="*/ 0 h 348"/>
                <a:gd name="T2" fmla="*/ 0 w 728"/>
                <a:gd name="T3" fmla="*/ 1 h 348"/>
                <a:gd name="T4" fmla="*/ 1 w 728"/>
                <a:gd name="T5" fmla="*/ 1 h 348"/>
                <a:gd name="T6" fmla="*/ 1 w 728"/>
                <a:gd name="T7" fmla="*/ 1 h 348"/>
                <a:gd name="T8" fmla="*/ 1 w 728"/>
                <a:gd name="T9" fmla="*/ 1 h 348"/>
                <a:gd name="T10" fmla="*/ 1 w 728"/>
                <a:gd name="T11" fmla="*/ 0 h 348"/>
                <a:gd name="T12" fmla="*/ 1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720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 w 312"/>
                <a:gd name="T1" fmla="*/ 0 h 135"/>
                <a:gd name="T2" fmla="*/ 0 w 312"/>
                <a:gd name="T3" fmla="*/ 0 h 135"/>
                <a:gd name="T4" fmla="*/ 1 w 312"/>
                <a:gd name="T5" fmla="*/ 0 h 135"/>
                <a:gd name="T6" fmla="*/ 1 w 312"/>
                <a:gd name="T7" fmla="*/ 0 h 135"/>
                <a:gd name="T8" fmla="*/ 1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720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720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72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1 w 313"/>
                    <a:gd name="T7" fmla="*/ 0 h 175"/>
                    <a:gd name="T8" fmla="*/ 1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72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1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72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  <p:sp>
            <p:nvSpPr>
              <p:cNvPr id="7206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1 w 1190"/>
                  <a:gd name="T3" fmla="*/ 1 h 500"/>
                  <a:gd name="T4" fmla="*/ 1 w 1190"/>
                  <a:gd name="T5" fmla="*/ 1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7207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0 w 489"/>
                  <a:gd name="T5" fmla="*/ 1 h 296"/>
                  <a:gd name="T6" fmla="*/ 0 w 489"/>
                  <a:gd name="T7" fmla="*/ 1 h 296"/>
                  <a:gd name="T8" fmla="*/ 0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0 w 489"/>
                  <a:gd name="T17" fmla="*/ 1 h 296"/>
                  <a:gd name="T18" fmla="*/ 0 w 489"/>
                  <a:gd name="T19" fmla="*/ 1 h 296"/>
                  <a:gd name="T20" fmla="*/ 0 w 489"/>
                  <a:gd name="T21" fmla="*/ 1 h 296"/>
                  <a:gd name="T22" fmla="*/ 0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7208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0 h 478"/>
                  <a:gd name="T8" fmla="*/ 1 w 213"/>
                  <a:gd name="T9" fmla="*/ 0 h 478"/>
                  <a:gd name="T10" fmla="*/ 1 w 213"/>
                  <a:gd name="T11" fmla="*/ 0 h 478"/>
                  <a:gd name="T12" fmla="*/ 1 w 213"/>
                  <a:gd name="T13" fmla="*/ 0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grpSp>
            <p:nvGrpSpPr>
              <p:cNvPr id="720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7210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7211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1 h 880"/>
                    <a:gd name="T8" fmla="*/ 1 w 1684"/>
                    <a:gd name="T9" fmla="*/ 1 h 880"/>
                    <a:gd name="T10" fmla="*/ 1 w 1684"/>
                    <a:gd name="T11" fmla="*/ 1 h 880"/>
                    <a:gd name="T12" fmla="*/ 1 w 1684"/>
                    <a:gd name="T13" fmla="*/ 1 h 880"/>
                    <a:gd name="T14" fmla="*/ 1 w 1684"/>
                    <a:gd name="T15" fmla="*/ 1 h 880"/>
                    <a:gd name="T16" fmla="*/ 1 w 1684"/>
                    <a:gd name="T17" fmla="*/ 1 h 880"/>
                    <a:gd name="T18" fmla="*/ 1 w 1684"/>
                    <a:gd name="T19" fmla="*/ 1 h 880"/>
                    <a:gd name="T20" fmla="*/ 1 w 1684"/>
                    <a:gd name="T21" fmla="*/ 1 h 880"/>
                    <a:gd name="T22" fmla="*/ 1 w 1684"/>
                    <a:gd name="T23" fmla="*/ 1 h 880"/>
                    <a:gd name="T24" fmla="*/ 1 w 1684"/>
                    <a:gd name="T25" fmla="*/ 1 h 880"/>
                    <a:gd name="T26" fmla="*/ 1 w 1684"/>
                    <a:gd name="T27" fmla="*/ 1 h 880"/>
                    <a:gd name="T28" fmla="*/ 1 w 1684"/>
                    <a:gd name="T29" fmla="*/ 1 h 880"/>
                    <a:gd name="T30" fmla="*/ 1 w 1684"/>
                    <a:gd name="T31" fmla="*/ 1 h 880"/>
                    <a:gd name="T32" fmla="*/ 1 w 1684"/>
                    <a:gd name="T33" fmla="*/ 1 h 880"/>
                    <a:gd name="T34" fmla="*/ 1 w 1684"/>
                    <a:gd name="T35" fmla="*/ 1 h 880"/>
                    <a:gd name="T36" fmla="*/ 1 w 1684"/>
                    <a:gd name="T37" fmla="*/ 1 h 880"/>
                    <a:gd name="T38" fmla="*/ 1 w 1684"/>
                    <a:gd name="T39" fmla="*/ 1 h 880"/>
                    <a:gd name="T40" fmla="*/ 1 w 1684"/>
                    <a:gd name="T41" fmla="*/ 1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7212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0 h 335"/>
                    <a:gd name="T8" fmla="*/ 1 w 160"/>
                    <a:gd name="T9" fmla="*/ 0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7213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1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1 w 642"/>
                    <a:gd name="T7" fmla="*/ 0 h 1188"/>
                    <a:gd name="T8" fmla="*/ 1 w 642"/>
                    <a:gd name="T9" fmla="*/ 1 h 1188"/>
                    <a:gd name="T10" fmla="*/ 1 w 642"/>
                    <a:gd name="T11" fmla="*/ 1 h 1188"/>
                    <a:gd name="T12" fmla="*/ 1 w 642"/>
                    <a:gd name="T13" fmla="*/ 1 h 1188"/>
                    <a:gd name="T14" fmla="*/ 1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1 w 642"/>
                    <a:gd name="T23" fmla="*/ 1 h 1188"/>
                    <a:gd name="T24" fmla="*/ 1 w 642"/>
                    <a:gd name="T25" fmla="*/ 1 h 1188"/>
                    <a:gd name="T26" fmla="*/ 1 w 642"/>
                    <a:gd name="T27" fmla="*/ 1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7214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1 h 504"/>
                    <a:gd name="T6" fmla="*/ 1 w 192"/>
                    <a:gd name="T7" fmla="*/ 1 h 504"/>
                    <a:gd name="T8" fmla="*/ 1 w 192"/>
                    <a:gd name="T9" fmla="*/ 1 h 504"/>
                    <a:gd name="T10" fmla="*/ 1 w 192"/>
                    <a:gd name="T11" fmla="*/ 1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7215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 w 390"/>
                    <a:gd name="T1" fmla="*/ 0 h 269"/>
                    <a:gd name="T2" fmla="*/ 1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1 w 390"/>
                    <a:gd name="T11" fmla="*/ 1 h 269"/>
                    <a:gd name="T12" fmla="*/ 1 w 390"/>
                    <a:gd name="T13" fmla="*/ 1 h 269"/>
                    <a:gd name="T14" fmla="*/ 1 w 390"/>
                    <a:gd name="T15" fmla="*/ 1 h 269"/>
                    <a:gd name="T16" fmla="*/ 1 w 390"/>
                    <a:gd name="T17" fmla="*/ 1 h 269"/>
                    <a:gd name="T18" fmla="*/ 1 w 390"/>
                    <a:gd name="T19" fmla="*/ 1 h 269"/>
                    <a:gd name="T20" fmla="*/ 1 w 390"/>
                    <a:gd name="T21" fmla="*/ 1 h 269"/>
                    <a:gd name="T22" fmla="*/ 1 w 390"/>
                    <a:gd name="T23" fmla="*/ 0 h 269"/>
                    <a:gd name="T24" fmla="*/ 1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7216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1 w 941"/>
                    <a:gd name="T3" fmla="*/ 0 h 424"/>
                    <a:gd name="T4" fmla="*/ 1 w 941"/>
                    <a:gd name="T5" fmla="*/ 1 h 424"/>
                    <a:gd name="T6" fmla="*/ 1 w 941"/>
                    <a:gd name="T7" fmla="*/ 1 h 424"/>
                    <a:gd name="T8" fmla="*/ 1 w 941"/>
                    <a:gd name="T9" fmla="*/ 1 h 424"/>
                    <a:gd name="T10" fmla="*/ 1 w 941"/>
                    <a:gd name="T11" fmla="*/ 1 h 424"/>
                    <a:gd name="T12" fmla="*/ 1 w 941"/>
                    <a:gd name="T13" fmla="*/ 1 h 424"/>
                    <a:gd name="T14" fmla="*/ 1 w 941"/>
                    <a:gd name="T15" fmla="*/ 1 h 424"/>
                    <a:gd name="T16" fmla="*/ 1 w 941"/>
                    <a:gd name="T17" fmla="*/ 1 h 424"/>
                    <a:gd name="T18" fmla="*/ 1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7217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1 w 488"/>
                    <a:gd name="T7" fmla="*/ 0 h 173"/>
                    <a:gd name="T8" fmla="*/ 1 w 488"/>
                    <a:gd name="T9" fmla="*/ 0 h 173"/>
                    <a:gd name="T10" fmla="*/ 1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1 w 488"/>
                    <a:gd name="T21" fmla="*/ 0 h 173"/>
                    <a:gd name="T22" fmla="*/ 1 w 488"/>
                    <a:gd name="T23" fmla="*/ 0 h 173"/>
                    <a:gd name="T24" fmla="*/ 1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</p:grpSp>
      </p:grpSp>
      <p:grpSp>
        <p:nvGrpSpPr>
          <p:cNvPr id="717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7193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0 h 3266"/>
                <a:gd name="T2" fmla="*/ 0 w 772"/>
                <a:gd name="T3" fmla="*/ 0 h 3266"/>
                <a:gd name="T4" fmla="*/ 0 w 772"/>
                <a:gd name="T5" fmla="*/ 0 h 3266"/>
                <a:gd name="T6" fmla="*/ 0 w 772"/>
                <a:gd name="T7" fmla="*/ 0 h 3266"/>
                <a:gd name="T8" fmla="*/ 0 w 772"/>
                <a:gd name="T9" fmla="*/ 0 h 3266"/>
                <a:gd name="T10" fmla="*/ 0 w 772"/>
                <a:gd name="T11" fmla="*/ 0 h 3266"/>
                <a:gd name="T12" fmla="*/ 0 w 772"/>
                <a:gd name="T13" fmla="*/ 0 h 3266"/>
                <a:gd name="T14" fmla="*/ 0 w 772"/>
                <a:gd name="T15" fmla="*/ 0 h 3266"/>
                <a:gd name="T16" fmla="*/ 0 w 772"/>
                <a:gd name="T17" fmla="*/ 0 h 3266"/>
                <a:gd name="T18" fmla="*/ 0 w 772"/>
                <a:gd name="T19" fmla="*/ 0 h 3266"/>
                <a:gd name="T20" fmla="*/ 0 w 772"/>
                <a:gd name="T21" fmla="*/ 0 h 3266"/>
                <a:gd name="T22" fmla="*/ 0 w 772"/>
                <a:gd name="T23" fmla="*/ 0 h 3266"/>
                <a:gd name="T24" fmla="*/ 0 w 772"/>
                <a:gd name="T25" fmla="*/ 0 h 3266"/>
                <a:gd name="T26" fmla="*/ 0 w 772"/>
                <a:gd name="T27" fmla="*/ 0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0 h 3266"/>
                <a:gd name="T36" fmla="*/ 0 w 772"/>
                <a:gd name="T37" fmla="*/ 0 h 3266"/>
                <a:gd name="T38" fmla="*/ 0 w 772"/>
                <a:gd name="T39" fmla="*/ 0 h 3266"/>
                <a:gd name="T40" fmla="*/ 0 w 772"/>
                <a:gd name="T41" fmla="*/ 0 h 3266"/>
                <a:gd name="T42" fmla="*/ 0 w 772"/>
                <a:gd name="T43" fmla="*/ 0 h 3266"/>
                <a:gd name="T44" fmla="*/ 0 w 772"/>
                <a:gd name="T45" fmla="*/ 0 h 3266"/>
                <a:gd name="T46" fmla="*/ 0 w 772"/>
                <a:gd name="T47" fmla="*/ 0 h 3266"/>
                <a:gd name="T48" fmla="*/ 0 w 772"/>
                <a:gd name="T49" fmla="*/ 0 h 3266"/>
                <a:gd name="T50" fmla="*/ 0 w 772"/>
                <a:gd name="T51" fmla="*/ 0 h 3266"/>
                <a:gd name="T52" fmla="*/ 0 w 772"/>
                <a:gd name="T53" fmla="*/ 0 h 3266"/>
                <a:gd name="T54" fmla="*/ 0 w 772"/>
                <a:gd name="T55" fmla="*/ 0 h 3266"/>
                <a:gd name="T56" fmla="*/ 0 w 772"/>
                <a:gd name="T57" fmla="*/ 0 h 3266"/>
                <a:gd name="T58" fmla="*/ 0 w 772"/>
                <a:gd name="T59" fmla="*/ 0 h 3266"/>
                <a:gd name="T60" fmla="*/ 0 w 772"/>
                <a:gd name="T61" fmla="*/ 0 h 3266"/>
                <a:gd name="T62" fmla="*/ 0 w 772"/>
                <a:gd name="T63" fmla="*/ 0 h 3266"/>
                <a:gd name="T64" fmla="*/ 0 w 772"/>
                <a:gd name="T65" fmla="*/ 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7194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1 h 3266"/>
                <a:gd name="T2" fmla="*/ 0 w 772"/>
                <a:gd name="T3" fmla="*/ 1 h 3266"/>
                <a:gd name="T4" fmla="*/ 0 w 772"/>
                <a:gd name="T5" fmla="*/ 1 h 3266"/>
                <a:gd name="T6" fmla="*/ 0 w 772"/>
                <a:gd name="T7" fmla="*/ 1 h 3266"/>
                <a:gd name="T8" fmla="*/ 0 w 772"/>
                <a:gd name="T9" fmla="*/ 1 h 3266"/>
                <a:gd name="T10" fmla="*/ 0 w 772"/>
                <a:gd name="T11" fmla="*/ 1 h 3266"/>
                <a:gd name="T12" fmla="*/ 0 w 772"/>
                <a:gd name="T13" fmla="*/ 1 h 3266"/>
                <a:gd name="T14" fmla="*/ 0 w 772"/>
                <a:gd name="T15" fmla="*/ 1 h 3266"/>
                <a:gd name="T16" fmla="*/ 0 w 772"/>
                <a:gd name="T17" fmla="*/ 1 h 3266"/>
                <a:gd name="T18" fmla="*/ 0 w 772"/>
                <a:gd name="T19" fmla="*/ 1 h 3266"/>
                <a:gd name="T20" fmla="*/ 0 w 772"/>
                <a:gd name="T21" fmla="*/ 1 h 3266"/>
                <a:gd name="T22" fmla="*/ 0 w 772"/>
                <a:gd name="T23" fmla="*/ 1 h 3266"/>
                <a:gd name="T24" fmla="*/ 0 w 772"/>
                <a:gd name="T25" fmla="*/ 1 h 3266"/>
                <a:gd name="T26" fmla="*/ 0 w 772"/>
                <a:gd name="T27" fmla="*/ 1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1 h 3266"/>
                <a:gd name="T36" fmla="*/ 0 w 772"/>
                <a:gd name="T37" fmla="*/ 1 h 3266"/>
                <a:gd name="T38" fmla="*/ 0 w 772"/>
                <a:gd name="T39" fmla="*/ 1 h 3266"/>
                <a:gd name="T40" fmla="*/ 0 w 772"/>
                <a:gd name="T41" fmla="*/ 1 h 3266"/>
                <a:gd name="T42" fmla="*/ 0 w 772"/>
                <a:gd name="T43" fmla="*/ 1 h 3266"/>
                <a:gd name="T44" fmla="*/ 0 w 772"/>
                <a:gd name="T45" fmla="*/ 1 h 3266"/>
                <a:gd name="T46" fmla="*/ 0 w 772"/>
                <a:gd name="T47" fmla="*/ 1 h 3266"/>
                <a:gd name="T48" fmla="*/ 0 w 772"/>
                <a:gd name="T49" fmla="*/ 1 h 3266"/>
                <a:gd name="T50" fmla="*/ 0 w 772"/>
                <a:gd name="T51" fmla="*/ 1 h 3266"/>
                <a:gd name="T52" fmla="*/ 0 w 772"/>
                <a:gd name="T53" fmla="*/ 1 h 3266"/>
                <a:gd name="T54" fmla="*/ 0 w 772"/>
                <a:gd name="T55" fmla="*/ 1 h 3266"/>
                <a:gd name="T56" fmla="*/ 0 w 772"/>
                <a:gd name="T57" fmla="*/ 1 h 3266"/>
                <a:gd name="T58" fmla="*/ 0 w 772"/>
                <a:gd name="T59" fmla="*/ 1 h 3266"/>
                <a:gd name="T60" fmla="*/ 0 w 772"/>
                <a:gd name="T61" fmla="*/ 1 h 3266"/>
                <a:gd name="T62" fmla="*/ 0 w 772"/>
                <a:gd name="T63" fmla="*/ 1 h 3266"/>
                <a:gd name="T64" fmla="*/ 0 w 772"/>
                <a:gd name="T65" fmla="*/ 1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grpSp>
        <p:nvGrpSpPr>
          <p:cNvPr id="718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718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7183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grpSp>
            <p:nvGrpSpPr>
              <p:cNvPr id="718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7185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7186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7187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0 h 2521"/>
                    <a:gd name="T4" fmla="*/ 0 w 2002"/>
                    <a:gd name="T5" fmla="*/ 0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7188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0 w 3007"/>
                    <a:gd name="T3" fmla="*/ 0 h 3771"/>
                    <a:gd name="T4" fmla="*/ 0 w 3007"/>
                    <a:gd name="T5" fmla="*/ 0 h 3771"/>
                    <a:gd name="T6" fmla="*/ 0 w 3007"/>
                    <a:gd name="T7" fmla="*/ 0 h 3771"/>
                    <a:gd name="T8" fmla="*/ 0 w 3007"/>
                    <a:gd name="T9" fmla="*/ 0 h 3771"/>
                    <a:gd name="T10" fmla="*/ 0 w 3007"/>
                    <a:gd name="T11" fmla="*/ 0 h 3771"/>
                    <a:gd name="T12" fmla="*/ 0 w 3007"/>
                    <a:gd name="T13" fmla="*/ 0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0 h 3771"/>
                    <a:gd name="T26" fmla="*/ 0 w 3007"/>
                    <a:gd name="T27" fmla="*/ 0 h 3771"/>
                    <a:gd name="T28" fmla="*/ 0 w 3007"/>
                    <a:gd name="T29" fmla="*/ 0 h 3771"/>
                    <a:gd name="T30" fmla="*/ 0 w 3007"/>
                    <a:gd name="T31" fmla="*/ 0 h 3771"/>
                    <a:gd name="T32" fmla="*/ 0 w 3007"/>
                    <a:gd name="T33" fmla="*/ 0 h 3771"/>
                    <a:gd name="T34" fmla="*/ 0 w 3007"/>
                    <a:gd name="T35" fmla="*/ 0 h 3771"/>
                    <a:gd name="T36" fmla="*/ 0 w 3007"/>
                    <a:gd name="T37" fmla="*/ 0 h 3771"/>
                    <a:gd name="T38" fmla="*/ 0 w 3007"/>
                    <a:gd name="T39" fmla="*/ 0 h 3771"/>
                    <a:gd name="T40" fmla="*/ 0 w 3007"/>
                    <a:gd name="T41" fmla="*/ 0 h 3771"/>
                    <a:gd name="T42" fmla="*/ 0 w 3007"/>
                    <a:gd name="T43" fmla="*/ 0 h 3771"/>
                    <a:gd name="T44" fmla="*/ 0 w 3007"/>
                    <a:gd name="T45" fmla="*/ 0 h 3771"/>
                    <a:gd name="T46" fmla="*/ 0 w 3007"/>
                    <a:gd name="T47" fmla="*/ 0 h 3771"/>
                    <a:gd name="T48" fmla="*/ 0 w 3007"/>
                    <a:gd name="T49" fmla="*/ 0 h 3771"/>
                    <a:gd name="T50" fmla="*/ 0 w 3007"/>
                    <a:gd name="T51" fmla="*/ 0 h 3771"/>
                    <a:gd name="T52" fmla="*/ 0 w 3007"/>
                    <a:gd name="T53" fmla="*/ 0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7189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7190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7191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7192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</p:grpSp>
        <p:sp>
          <p:nvSpPr>
            <p:cNvPr id="718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38" r:id="rId1"/>
    <p:sldLayoutId id="2147486293" r:id="rId2"/>
    <p:sldLayoutId id="2147486294" r:id="rId3"/>
    <p:sldLayoutId id="2147486295" r:id="rId4"/>
    <p:sldLayoutId id="2147486296" r:id="rId5"/>
    <p:sldLayoutId id="2147486297" r:id="rId6"/>
    <p:sldLayoutId id="2147486298" r:id="rId7"/>
    <p:sldLayoutId id="2147486299" r:id="rId8"/>
    <p:sldLayoutId id="2147486300" r:id="rId9"/>
    <p:sldLayoutId id="2147486301" r:id="rId10"/>
    <p:sldLayoutId id="2147486302" r:id="rId11"/>
  </p:sldLayoutIdLst>
  <p:transition spd="med" advTm="19000">
    <p:wedge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8200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8332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sk-SK" altLang="sk-SK" smtClean="0"/>
              </a:p>
            </p:txBody>
          </p:sp>
          <p:sp>
            <p:nvSpPr>
              <p:cNvPr id="833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sk-SK" altLang="sk-SK" smtClean="0"/>
              </a:p>
            </p:txBody>
          </p:sp>
        </p:grpSp>
        <p:grpSp>
          <p:nvGrpSpPr>
            <p:cNvPr id="8201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8330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sk-SK" altLang="sk-SK" smtClean="0"/>
              </a:p>
            </p:txBody>
          </p:sp>
          <p:sp>
            <p:nvSpPr>
              <p:cNvPr id="8331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sk-SK" altLang="sk-SK" smtClean="0"/>
              </a:p>
            </p:txBody>
          </p:sp>
        </p:grpSp>
        <p:grpSp>
          <p:nvGrpSpPr>
            <p:cNvPr id="8202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832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sk-SK" altLang="sk-SK" smtClean="0"/>
              </a:p>
            </p:txBody>
          </p:sp>
          <p:sp>
            <p:nvSpPr>
              <p:cNvPr id="832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sk-SK" altLang="sk-SK" smtClean="0"/>
              </a:p>
            </p:txBody>
          </p:sp>
        </p:grpSp>
        <p:grpSp>
          <p:nvGrpSpPr>
            <p:cNvPr id="8203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8204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8326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endParaRPr lang="sk-SK" altLang="sk-SK" smtClean="0"/>
                </a:p>
              </p:txBody>
            </p:sp>
            <p:sp>
              <p:nvSpPr>
                <p:cNvPr id="8327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endParaRPr lang="sk-SK" altLang="sk-SK" smtClean="0"/>
                </a:p>
              </p:txBody>
            </p:sp>
          </p:grpSp>
          <p:grpSp>
            <p:nvGrpSpPr>
              <p:cNvPr id="8205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8228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832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7" y="2235"/>
                    <a:ext cx="1720" cy="313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2 w 2736"/>
                      <a:gd name="T7" fmla="*/ 1 h 504"/>
                      <a:gd name="T8" fmla="*/ 2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  <p:sp>
                <p:nvSpPr>
                  <p:cNvPr id="832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48"/>
                    <a:ext cx="925" cy="4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</p:grpSp>
            <p:grpSp>
              <p:nvGrpSpPr>
                <p:cNvPr id="8229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8322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3 w 2736"/>
                      <a:gd name="T5" fmla="*/ 1 h 504"/>
                      <a:gd name="T6" fmla="*/ 4 w 2736"/>
                      <a:gd name="T7" fmla="*/ 1 h 504"/>
                      <a:gd name="T8" fmla="*/ 4 w 2736"/>
                      <a:gd name="T9" fmla="*/ 1 h 504"/>
                      <a:gd name="T10" fmla="*/ 3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  <p:sp>
                <p:nvSpPr>
                  <p:cNvPr id="8323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2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</p:grpSp>
            <p:grpSp>
              <p:nvGrpSpPr>
                <p:cNvPr id="8230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832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2 w 2736"/>
                      <a:gd name="T7" fmla="*/ 1 h 504"/>
                      <a:gd name="T8" fmla="*/ 2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  <p:sp>
                <p:nvSpPr>
                  <p:cNvPr id="832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</p:grpSp>
            <p:grpSp>
              <p:nvGrpSpPr>
                <p:cNvPr id="8231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8318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2" y="1634"/>
                    <a:ext cx="1677" cy="33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  <p:sp>
                <p:nvSpPr>
                  <p:cNvPr id="8319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4" y="2036"/>
                    <a:ext cx="900" cy="52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</p:grpSp>
            <p:grpSp>
              <p:nvGrpSpPr>
                <p:cNvPr id="8232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831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  <p:sp>
                <p:nvSpPr>
                  <p:cNvPr id="831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8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</p:grpSp>
            <p:grpSp>
              <p:nvGrpSpPr>
                <p:cNvPr id="8233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8314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  <p:sp>
                <p:nvSpPr>
                  <p:cNvPr id="8315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7"/>
                    <a:ext cx="755" cy="34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</p:grpSp>
            <p:grpSp>
              <p:nvGrpSpPr>
                <p:cNvPr id="8234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831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6" y="1128"/>
                    <a:ext cx="1234" cy="21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  <p:sp>
                <p:nvSpPr>
                  <p:cNvPr id="831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4" y="918"/>
                    <a:ext cx="662" cy="3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</p:grpSp>
            <p:grpSp>
              <p:nvGrpSpPr>
                <p:cNvPr id="8235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8310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7"/>
                    <a:ext cx="1723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2 w 2736"/>
                      <a:gd name="T7" fmla="*/ 1 h 504"/>
                      <a:gd name="T8" fmla="*/ 2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  <p:sp>
                <p:nvSpPr>
                  <p:cNvPr id="8311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</p:grpSp>
            <p:grpSp>
              <p:nvGrpSpPr>
                <p:cNvPr id="8236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830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2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3 w 2736"/>
                      <a:gd name="T5" fmla="*/ 1 h 504"/>
                      <a:gd name="T6" fmla="*/ 4 w 2736"/>
                      <a:gd name="T7" fmla="*/ 1 h 504"/>
                      <a:gd name="T8" fmla="*/ 4 w 2736"/>
                      <a:gd name="T9" fmla="*/ 1 h 504"/>
                      <a:gd name="T10" fmla="*/ 3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  <p:sp>
                <p:nvSpPr>
                  <p:cNvPr id="830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2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</p:grpSp>
            <p:grpSp>
              <p:nvGrpSpPr>
                <p:cNvPr id="8237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8306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2 w 2736"/>
                      <a:gd name="T7" fmla="*/ 1 h 504"/>
                      <a:gd name="T8" fmla="*/ 2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  <p:sp>
                <p:nvSpPr>
                  <p:cNvPr id="8307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</p:grpSp>
            <p:grpSp>
              <p:nvGrpSpPr>
                <p:cNvPr id="8238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830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  <p:sp>
                <p:nvSpPr>
                  <p:cNvPr id="830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</p:grpSp>
            <p:grpSp>
              <p:nvGrpSpPr>
                <p:cNvPr id="8239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8302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9"/>
                    <a:ext cx="1544" cy="313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  <p:sp>
                <p:nvSpPr>
                  <p:cNvPr id="8303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</p:grpSp>
            <p:grpSp>
              <p:nvGrpSpPr>
                <p:cNvPr id="8240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830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  <p:sp>
                <p:nvSpPr>
                  <p:cNvPr id="830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4"/>
                    <a:ext cx="755" cy="34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</p:grpSp>
            <p:grpSp>
              <p:nvGrpSpPr>
                <p:cNvPr id="8241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8298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  <p:sp>
                <p:nvSpPr>
                  <p:cNvPr id="8299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</p:grpSp>
            <p:grpSp>
              <p:nvGrpSpPr>
                <p:cNvPr id="8242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829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  <p:sp>
                <p:nvSpPr>
                  <p:cNvPr id="829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</p:grpSp>
            <p:grpSp>
              <p:nvGrpSpPr>
                <p:cNvPr id="8243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8294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0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  <p:sp>
                <p:nvSpPr>
                  <p:cNvPr id="8295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0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</p:grpSp>
            <p:grpSp>
              <p:nvGrpSpPr>
                <p:cNvPr id="8244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829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  <p:sp>
                <p:nvSpPr>
                  <p:cNvPr id="829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</p:grpSp>
            <p:grpSp>
              <p:nvGrpSpPr>
                <p:cNvPr id="8245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8290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  <p:sp>
                <p:nvSpPr>
                  <p:cNvPr id="8291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</p:grpSp>
            <p:grpSp>
              <p:nvGrpSpPr>
                <p:cNvPr id="8246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828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2" y="924"/>
                    <a:ext cx="1059" cy="21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  <p:sp>
                <p:nvSpPr>
                  <p:cNvPr id="828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</p:grpSp>
            <p:grpSp>
              <p:nvGrpSpPr>
                <p:cNvPr id="8247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8286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0" y="1022"/>
                    <a:ext cx="1232" cy="21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  <p:sp>
                <p:nvSpPr>
                  <p:cNvPr id="8287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62" cy="337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</p:grpSp>
            <p:grpSp>
              <p:nvGrpSpPr>
                <p:cNvPr id="8248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828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3" cy="21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  <p:sp>
                <p:nvSpPr>
                  <p:cNvPr id="828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61" cy="33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</p:grpSp>
            <p:sp>
              <p:nvSpPr>
                <p:cNvPr id="8249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8250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grpSp>
              <p:nvGrpSpPr>
                <p:cNvPr id="8251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8282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2" y="936"/>
                    <a:ext cx="1061" cy="1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  <p:sp>
                <p:nvSpPr>
                  <p:cNvPr id="8283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69" cy="28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</p:grpSp>
            <p:grpSp>
              <p:nvGrpSpPr>
                <p:cNvPr id="8252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8280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0 w 2736"/>
                      <a:gd name="T3" fmla="*/ 1 h 504"/>
                      <a:gd name="T4" fmla="*/ 0 w 2736"/>
                      <a:gd name="T5" fmla="*/ 1 h 504"/>
                      <a:gd name="T6" fmla="*/ 0 w 2736"/>
                      <a:gd name="T7" fmla="*/ 1 h 504"/>
                      <a:gd name="T8" fmla="*/ 0 w 2736"/>
                      <a:gd name="T9" fmla="*/ 1 h 504"/>
                      <a:gd name="T10" fmla="*/ 0 w 2736"/>
                      <a:gd name="T11" fmla="*/ 1 h 504"/>
                      <a:gd name="T12" fmla="*/ 0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  <p:sp>
                <p:nvSpPr>
                  <p:cNvPr id="8281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</p:grpSp>
            <p:grpSp>
              <p:nvGrpSpPr>
                <p:cNvPr id="8253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8278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  <p:sp>
                <p:nvSpPr>
                  <p:cNvPr id="8279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</p:grpSp>
            <p:grpSp>
              <p:nvGrpSpPr>
                <p:cNvPr id="8254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8276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2 w 2736"/>
                      <a:gd name="T7" fmla="*/ 1 h 504"/>
                      <a:gd name="T8" fmla="*/ 2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  <p:sp>
                <p:nvSpPr>
                  <p:cNvPr id="8277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9"/>
                    <a:ext cx="925" cy="4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</p:grpSp>
            <p:grpSp>
              <p:nvGrpSpPr>
                <p:cNvPr id="8255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8274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  <p:sp>
                <p:nvSpPr>
                  <p:cNvPr id="8275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4" y="3635"/>
                    <a:ext cx="854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</p:grpSp>
            <p:grpSp>
              <p:nvGrpSpPr>
                <p:cNvPr id="8256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8272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8" y="2692"/>
                    <a:ext cx="1712" cy="30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2 w 2736"/>
                      <a:gd name="T7" fmla="*/ 1 h 504"/>
                      <a:gd name="T8" fmla="*/ 2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  <p:sp>
                <p:nvSpPr>
                  <p:cNvPr id="8273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0" y="3897"/>
                    <a:ext cx="917" cy="471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</p:grpSp>
            <p:grpSp>
              <p:nvGrpSpPr>
                <p:cNvPr id="8257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8270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2 w 2736"/>
                      <a:gd name="T7" fmla="*/ 1 h 504"/>
                      <a:gd name="T8" fmla="*/ 2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  <p:sp>
                <p:nvSpPr>
                  <p:cNvPr id="8271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</p:grpSp>
            <p:grpSp>
              <p:nvGrpSpPr>
                <p:cNvPr id="8258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8268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9"/>
                    <a:ext cx="1649" cy="299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  <p:sp>
                <p:nvSpPr>
                  <p:cNvPr id="8269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3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</p:grpSp>
            <p:grpSp>
              <p:nvGrpSpPr>
                <p:cNvPr id="8259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8266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9"/>
                    <a:ext cx="1600" cy="24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  <p:sp>
                <p:nvSpPr>
                  <p:cNvPr id="8267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4"/>
                    <a:ext cx="86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</p:grpSp>
            <p:grpSp>
              <p:nvGrpSpPr>
                <p:cNvPr id="8260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8264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8" y="2711"/>
                    <a:ext cx="1469" cy="247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  <p:sp>
                <p:nvSpPr>
                  <p:cNvPr id="8265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30"/>
                    <a:ext cx="78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</p:grpSp>
            <p:grpSp>
              <p:nvGrpSpPr>
                <p:cNvPr id="8261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8262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2" y="2759"/>
                    <a:ext cx="1435" cy="1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  <p:sp>
                <p:nvSpPr>
                  <p:cNvPr id="8263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0" y="3786"/>
                    <a:ext cx="770" cy="294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sk-SK"/>
                  </a:p>
                </p:txBody>
              </p:sp>
            </p:grpSp>
          </p:grpSp>
          <p:sp>
            <p:nvSpPr>
              <p:cNvPr id="8206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8207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8208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8209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6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8210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1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8211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8212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8213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8214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8215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9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8216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2" cy="32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8217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8218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8219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8" cy="903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8220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8221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8222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8223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8224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8"/>
              </a:xfrm>
              <a:custGeom>
                <a:avLst/>
                <a:gdLst>
                  <a:gd name="T0" fmla="*/ 0 w 776"/>
                  <a:gd name="T1" fmla="*/ 0 h 2368"/>
                  <a:gd name="T2" fmla="*/ 4 w 776"/>
                  <a:gd name="T3" fmla="*/ 0 h 2368"/>
                  <a:gd name="T4" fmla="*/ 2 w 776"/>
                  <a:gd name="T5" fmla="*/ 0 h 2368"/>
                  <a:gd name="T6" fmla="*/ 5 w 776"/>
                  <a:gd name="T7" fmla="*/ 0 h 2368"/>
                  <a:gd name="T8" fmla="*/ 3 w 776"/>
                  <a:gd name="T9" fmla="*/ 0 h 2368"/>
                  <a:gd name="T10" fmla="*/ 5 w 776"/>
                  <a:gd name="T11" fmla="*/ 0 h 2368"/>
                  <a:gd name="T12" fmla="*/ 4 w 776"/>
                  <a:gd name="T13" fmla="*/ 0 h 2368"/>
                  <a:gd name="T14" fmla="*/ 6 w 776"/>
                  <a:gd name="T15" fmla="*/ 0 h 2368"/>
                  <a:gd name="T16" fmla="*/ 5 w 776"/>
                  <a:gd name="T17" fmla="*/ 0 h 2368"/>
                  <a:gd name="T18" fmla="*/ 7 w 776"/>
                  <a:gd name="T19" fmla="*/ 0 h 2368"/>
                  <a:gd name="T20" fmla="*/ 6 w 776"/>
                  <a:gd name="T21" fmla="*/ 0 h 2368"/>
                  <a:gd name="T22" fmla="*/ 8 w 776"/>
                  <a:gd name="T23" fmla="*/ 0 h 2368"/>
                  <a:gd name="T24" fmla="*/ 8 w 776"/>
                  <a:gd name="T25" fmla="*/ 0 h 2368"/>
                  <a:gd name="T26" fmla="*/ 9 w 776"/>
                  <a:gd name="T27" fmla="*/ 0 h 2368"/>
                  <a:gd name="T28" fmla="*/ 8 w 776"/>
                  <a:gd name="T29" fmla="*/ 0 h 2368"/>
                  <a:gd name="T30" fmla="*/ 11 w 776"/>
                  <a:gd name="T31" fmla="*/ 0 h 2368"/>
                  <a:gd name="T32" fmla="*/ 9 w 776"/>
                  <a:gd name="T33" fmla="*/ 0 h 2368"/>
                  <a:gd name="T34" fmla="*/ 11 w 776"/>
                  <a:gd name="T35" fmla="*/ 0 h 2368"/>
                  <a:gd name="T36" fmla="*/ 9 w 776"/>
                  <a:gd name="T37" fmla="*/ 0 h 2368"/>
                  <a:gd name="T38" fmla="*/ 11 w 776"/>
                  <a:gd name="T39" fmla="*/ 0 h 2368"/>
                  <a:gd name="T40" fmla="*/ 11 w 776"/>
                  <a:gd name="T41" fmla="*/ 0 h 2368"/>
                  <a:gd name="T42" fmla="*/ 11 w 776"/>
                  <a:gd name="T43" fmla="*/ 0 h 2368"/>
                  <a:gd name="T44" fmla="*/ 11 w 776"/>
                  <a:gd name="T45" fmla="*/ 0 h 2368"/>
                  <a:gd name="T46" fmla="*/ 1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8225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1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8226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8227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</p:grpSp>
      </p:grpSp>
      <p:sp>
        <p:nvSpPr>
          <p:cNvPr id="8195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 smtClean="0"/>
              <a:t>Klepnutím lze upravit styl předlohy nadpisů.</a:t>
            </a:r>
          </a:p>
        </p:txBody>
      </p:sp>
      <p:sp>
        <p:nvSpPr>
          <p:cNvPr id="8196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 smtClean="0"/>
              <a:t>Klepnutím lze upravit styly předlohy textu.</a:t>
            </a:r>
          </a:p>
          <a:p>
            <a:pPr lvl="1"/>
            <a:r>
              <a:rPr lang="cs-CZ" altLang="sk-SK" smtClean="0"/>
              <a:t>Druhá úroveň</a:t>
            </a:r>
          </a:p>
          <a:p>
            <a:pPr lvl="2"/>
            <a:r>
              <a:rPr lang="cs-CZ" altLang="sk-SK" smtClean="0"/>
              <a:t>Třetí úroveň</a:t>
            </a:r>
          </a:p>
          <a:p>
            <a:pPr lvl="3"/>
            <a:r>
              <a:rPr lang="cs-CZ" altLang="sk-SK" smtClean="0"/>
              <a:t>Čtvrtá úroveň</a:t>
            </a:r>
          </a:p>
          <a:p>
            <a:pPr lvl="4"/>
            <a:r>
              <a:rPr lang="cs-CZ" altLang="sk-SK" smtClean="0"/>
              <a:t>Pátá úroveň</a:t>
            </a:r>
          </a:p>
        </p:txBody>
      </p:sp>
      <p:sp>
        <p:nvSpPr>
          <p:cNvPr id="30529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529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529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E43218AE-6122-490C-8C8B-9804CC569092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339" r:id="rId1"/>
    <p:sldLayoutId id="2147486303" r:id="rId2"/>
    <p:sldLayoutId id="2147486304" r:id="rId3"/>
    <p:sldLayoutId id="2147486305" r:id="rId4"/>
    <p:sldLayoutId id="2147486306" r:id="rId5"/>
    <p:sldLayoutId id="2147486307" r:id="rId6"/>
    <p:sldLayoutId id="2147486308" r:id="rId7"/>
    <p:sldLayoutId id="2147486309" r:id="rId8"/>
    <p:sldLayoutId id="2147486310" r:id="rId9"/>
    <p:sldLayoutId id="2147486311" r:id="rId10"/>
    <p:sldLayoutId id="2147486312" r:id="rId11"/>
  </p:sldLayoutIdLst>
  <p:transition spd="med" advTm="19000">
    <p:wedge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9224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 h 2182"/>
                <a:gd name="T4" fmla="*/ 14117 w 4897"/>
                <a:gd name="T5" fmla="*/ 2 h 2182"/>
                <a:gd name="T6" fmla="*/ 1411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9225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9226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 h 2182"/>
                <a:gd name="T4" fmla="*/ 14117 w 4897"/>
                <a:gd name="T5" fmla="*/ 2 h 2182"/>
                <a:gd name="T6" fmla="*/ 1411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3178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33178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33178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33178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  <p:sp>
          <p:nvSpPr>
            <p:cNvPr id="33178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sk-SK">
                <a:latin typeface="Arial" charset="0"/>
                <a:cs typeface="+mn-cs"/>
              </a:endParaRPr>
            </a:p>
          </p:txBody>
        </p:sp>
      </p:grpSp>
      <p:sp>
        <p:nvSpPr>
          <p:cNvPr id="3317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17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17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139AF64-0300-46E7-86FA-AF37199874BD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  <p:sp>
        <p:nvSpPr>
          <p:cNvPr id="33179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Kliknite sem a upravte štýl predlohy nadpisov.</a:t>
            </a:r>
          </a:p>
        </p:txBody>
      </p:sp>
      <p:sp>
        <p:nvSpPr>
          <p:cNvPr id="33179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Kliknite sem a upravte štýly predlohy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Tretia úroveň</a:t>
            </a:r>
          </a:p>
          <a:p>
            <a:pPr lvl="3"/>
            <a:r>
              <a:rPr lang="cs-CZ" smtClean="0"/>
              <a:t>Štvrtá úroveň</a:t>
            </a:r>
          </a:p>
          <a:p>
            <a:pPr lvl="4"/>
            <a:r>
              <a:rPr lang="cs-CZ" smtClean="0"/>
              <a:t>Piata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340" r:id="rId1"/>
    <p:sldLayoutId id="2147486313" r:id="rId2"/>
    <p:sldLayoutId id="2147486314" r:id="rId3"/>
    <p:sldLayoutId id="2147486315" r:id="rId4"/>
    <p:sldLayoutId id="2147486316" r:id="rId5"/>
    <p:sldLayoutId id="2147486317" r:id="rId6"/>
    <p:sldLayoutId id="2147486318" r:id="rId7"/>
    <p:sldLayoutId id="2147486319" r:id="rId8"/>
    <p:sldLayoutId id="2147486320" r:id="rId9"/>
    <p:sldLayoutId id="2147486321" r:id="rId10"/>
    <p:sldLayoutId id="2147486322" r:id="rId11"/>
  </p:sldLayoutIdLst>
  <p:transition spd="med" advTm="19000">
    <p:wedge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7.png"/><Relationship Id="rId7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3.jpeg"/><Relationship Id="rId4" Type="http://schemas.openxmlformats.org/officeDocument/2006/relationships/image" Target="../media/image4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5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9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54.jpeg"/><Relationship Id="rId5" Type="http://schemas.openxmlformats.org/officeDocument/2006/relationships/image" Target="../media/image7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slideLayout" Target="../slideLayouts/slideLayout69.xml"/><Relationship Id="rId7" Type="http://schemas.openxmlformats.org/officeDocument/2006/relationships/image" Target="../media/image58.jpeg"/><Relationship Id="rId12" Type="http://schemas.openxmlformats.org/officeDocument/2006/relationships/image" Target="../media/image61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7.jpeg"/><Relationship Id="rId11" Type="http://schemas.openxmlformats.org/officeDocument/2006/relationships/image" Target="../media/image7.png"/><Relationship Id="rId5" Type="http://schemas.openxmlformats.org/officeDocument/2006/relationships/image" Target="../media/image56.jpeg"/><Relationship Id="rId10" Type="http://schemas.openxmlformats.org/officeDocument/2006/relationships/image" Target="../media/image60.jpeg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2.jpe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69.jpeg"/><Relationship Id="rId5" Type="http://schemas.openxmlformats.org/officeDocument/2006/relationships/image" Target="../media/image7.png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outo@nextra.sk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7.png"/><Relationship Id="rId5" Type="http://schemas.openxmlformats.org/officeDocument/2006/relationships/image" Target="../media/image70.jpeg"/><Relationship Id="rId4" Type="http://schemas.openxmlformats.org/officeDocument/2006/relationships/hyperlink" Target="http://sostovar.edupage.sk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audio" Target="../media/media2.WAV"/><Relationship Id="rId7" Type="http://schemas.openxmlformats.org/officeDocument/2006/relationships/image" Target="../media/image72.wmf"/><Relationship Id="rId2" Type="http://schemas.microsoft.com/office/2007/relationships/media" Target="../media/media2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73.jpeg"/><Relationship Id="rId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7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1.jpeg"/><Relationship Id="rId12" Type="http://schemas.openxmlformats.org/officeDocument/2006/relationships/image" Target="../media/image15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7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9.jpeg"/><Relationship Id="rId5" Type="http://schemas.openxmlformats.org/officeDocument/2006/relationships/image" Target="../media/image7.pn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2.jpeg"/><Relationship Id="rId5" Type="http://schemas.openxmlformats.org/officeDocument/2006/relationships/image" Target="../media/image7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7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2132856"/>
            <a:ext cx="8208911" cy="86379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k-SK" sz="4800" dirty="0" err="1">
                <a:solidFill>
                  <a:schemeClr val="hlink"/>
                </a:solidFill>
                <a:latin typeface="Cambria" panose="02040503050406030204" pitchFamily="18" charset="0"/>
              </a:rPr>
              <a:t>Tovarnícka</a:t>
            </a:r>
            <a:r>
              <a:rPr lang="sk-SK" sz="4800" dirty="0">
                <a:solidFill>
                  <a:schemeClr val="hlink"/>
                </a:solidFill>
                <a:latin typeface="Cambria" panose="02040503050406030204" pitchFamily="18" charset="0"/>
              </a:rPr>
              <a:t> </a:t>
            </a:r>
            <a:r>
              <a:rPr lang="sk-SK" sz="4800" dirty="0" smtClean="0">
                <a:solidFill>
                  <a:schemeClr val="hlink"/>
                </a:solidFill>
                <a:latin typeface="Cambria" panose="02040503050406030204" pitchFamily="18" charset="0"/>
              </a:rPr>
              <a:t>1609, TOPOĽČANY</a:t>
            </a:r>
            <a:endParaRPr lang="sk-SK" sz="4800" dirty="0">
              <a:solidFill>
                <a:schemeClr val="hlink"/>
              </a:solidFill>
              <a:latin typeface="Cambria" panose="02040503050406030204" pitchFamily="18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sk-SK" sz="2400" dirty="0" smtClean="0">
              <a:solidFill>
                <a:schemeClr val="hlink"/>
              </a:solidFill>
              <a:latin typeface="Comic Sans MS" pitchFamily="66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sk-SK" sz="2400" dirty="0" smtClean="0">
                <a:solidFill>
                  <a:schemeClr val="hlink"/>
                </a:solidFill>
                <a:latin typeface="Comic Sans MS" pitchFamily="66" charset="0"/>
              </a:rPr>
              <a:t>       </a:t>
            </a:r>
            <a:r>
              <a:rPr lang="sk-SK" sz="2400" dirty="0">
                <a:solidFill>
                  <a:schemeClr val="hlink"/>
                </a:solidFill>
                <a:latin typeface="Comic Sans MS" pitchFamily="66" charset="0"/>
              </a:rPr>
              <a:t>budova školy            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sk-SK" sz="2400" dirty="0">
                <a:solidFill>
                  <a:schemeClr val="hlink"/>
                </a:solidFill>
                <a:latin typeface="Comic Sans MS" pitchFamily="66" charset="0"/>
              </a:rPr>
              <a:t>                                                              logo školy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400" dirty="0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7848600" cy="1438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8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 panose="02040502050405020303" pitchFamily="18" charset="0"/>
              </a:rPr>
              <a:t>Stredná odborná škola </a:t>
            </a:r>
          </a:p>
          <a:p>
            <a:pPr algn="ctr"/>
            <a:r>
              <a:rPr lang="sk-SK" sz="38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 panose="02040502050405020303" pitchFamily="18" charset="0"/>
              </a:rPr>
              <a:t>techniky a služieb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51275"/>
            <a:ext cx="4537075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4387850"/>
            <a:ext cx="3468688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 advTm="15000">
    <p:wedge/>
    <p:sndAc>
      <p:stSnd>
        <p:snd r:embed="rId4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413" y="98425"/>
            <a:ext cx="5545137" cy="812800"/>
          </a:xfrm>
        </p:spPr>
        <p:txBody>
          <a:bodyPr/>
          <a:lstStyle/>
          <a:p>
            <a:pPr>
              <a:defRPr/>
            </a:pPr>
            <a:r>
              <a:rPr lang="sk-SK" sz="3200" dirty="0" smtClean="0"/>
              <a:t>Novozavedený učebný odbor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339975" y="836613"/>
            <a:ext cx="5976938" cy="65563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sk-SK" sz="4000" dirty="0" smtClean="0">
                <a:solidFill>
                  <a:srgbClr val="FFFF00"/>
                </a:solidFill>
              </a:rPr>
              <a:t>MECHANIK NASTAVOVAČ</a:t>
            </a:r>
            <a:endParaRPr lang="sk-SK" sz="4000" dirty="0">
              <a:solidFill>
                <a:srgbClr val="FFFF00"/>
              </a:solidFill>
            </a:endParaRP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52388"/>
            <a:ext cx="163353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227013" y="1628775"/>
            <a:ext cx="556895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2000" dirty="0">
                <a:latin typeface="Arial" charset="0"/>
                <a:cs typeface="Arial" charset="0"/>
              </a:rPr>
              <a:t>Absolvent odboru je kvalifikovaný </a:t>
            </a:r>
            <a:r>
              <a:rPr lang="sk-SK" sz="2000" b="1" i="1" dirty="0">
                <a:latin typeface="Arial" charset="0"/>
                <a:cs typeface="Arial" charset="0"/>
              </a:rPr>
              <a:t>STROJÁR, </a:t>
            </a:r>
          </a:p>
          <a:p>
            <a:pPr eaLnBrk="1" hangingPunct="1">
              <a:defRPr/>
            </a:pPr>
            <a:r>
              <a:rPr lang="sk-SK" sz="2000" dirty="0">
                <a:latin typeface="Arial" charset="0"/>
                <a:cs typeface="Arial" charset="0"/>
              </a:rPr>
              <a:t>schopný pracovať na CNC strojoch.</a:t>
            </a:r>
          </a:p>
          <a:p>
            <a:pPr marL="285750" indent="-285750" eaLnBrk="1" hangingPunct="1">
              <a:buFont typeface="Wingdings" pitchFamily="2" charset="2"/>
              <a:buChar char="Ø"/>
              <a:defRPr/>
            </a:pPr>
            <a:endParaRPr lang="sk-SK" sz="20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sk-SK" sz="2000" dirty="0">
                <a:latin typeface="Arial" charset="0"/>
                <a:cs typeface="Arial" charset="0"/>
              </a:rPr>
              <a:t>Žiaci po vyučení ovládajú všetky spôsoby strojového obrábania (frézovanie, sústruženie, brúsenie a vŕtanie) na konvenčných</a:t>
            </a:r>
          </a:p>
          <a:p>
            <a:pPr eaLnBrk="1" hangingPunct="1">
              <a:defRPr/>
            </a:pPr>
            <a:r>
              <a:rPr lang="sk-SK" sz="2000" dirty="0">
                <a:latin typeface="Arial" charset="0"/>
                <a:cs typeface="Arial" charset="0"/>
              </a:rPr>
              <a:t>obrábacích strojoch a pri obsluhe CNC strojov.</a:t>
            </a:r>
          </a:p>
        </p:txBody>
      </p:sp>
      <p:sp>
        <p:nvSpPr>
          <p:cNvPr id="32774" name="BlokTextu 5"/>
          <p:cNvSpPr txBox="1">
            <a:spLocks noChangeArrowheads="1"/>
          </p:cNvSpPr>
          <p:nvPr/>
        </p:nvSpPr>
        <p:spPr bwMode="auto">
          <a:xfrm>
            <a:off x="323850" y="4365625"/>
            <a:ext cx="56642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000" dirty="0">
                <a:latin typeface="Arial" panose="020B0604020202020204" pitchFamily="34" charset="0"/>
              </a:rPr>
              <a:t>Uplatnenie: v strojárskych firmách regiónu ako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000" dirty="0">
                <a:latin typeface="Arial" panose="020B0604020202020204" pitchFamily="34" charset="0"/>
              </a:rPr>
              <a:t>Firmy priamo vo svojich priestoroch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000" dirty="0">
                <a:latin typeface="Arial" panose="020B0604020202020204" pitchFamily="34" charset="0"/>
              </a:rPr>
              <a:t>zabezpečujú praktické vyučovanie žiakov.</a:t>
            </a:r>
          </a:p>
        </p:txBody>
      </p:sp>
      <p:pic>
        <p:nvPicPr>
          <p:cNvPr id="32775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868863"/>
            <a:ext cx="23145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Obrázo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4841720"/>
            <a:ext cx="1057275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Obrázo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45125"/>
            <a:ext cx="231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Obrázok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4" t="-3" r="28886" b="7330"/>
          <a:stretch>
            <a:fillRect/>
          </a:stretch>
        </p:blipFill>
        <p:spPr bwMode="auto">
          <a:xfrm>
            <a:off x="6156325" y="4292600"/>
            <a:ext cx="2719388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002" y="1803608"/>
            <a:ext cx="2852556" cy="1896646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33" y="4884931"/>
            <a:ext cx="1916477" cy="96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17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73787"/>
            <a:ext cx="7499176" cy="869950"/>
          </a:xfrm>
        </p:spPr>
        <p:txBody>
          <a:bodyPr/>
          <a:lstStyle/>
          <a:p>
            <a:r>
              <a:rPr lang="sk-SK" dirty="0" smtClean="0">
                <a:solidFill>
                  <a:srgbClr val="FFFF00"/>
                </a:solidFill>
                <a:latin typeface="Impact" panose="020B0806030902050204" pitchFamily="34" charset="0"/>
              </a:rPr>
              <a:t>Mechanik elektrotechnik</a:t>
            </a:r>
            <a:endParaRPr lang="sk-SK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31241" y="1082519"/>
            <a:ext cx="8229600" cy="2652183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Absolvent tohto študijného odboru je kvalifikovaný elektrotechnik.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sk-SK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Odbor je zameraný na oblasť </a:t>
            </a:r>
            <a:r>
              <a:rPr lang="sk-SK" sz="18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silnoprúdovej techniky 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alebo </a:t>
            </a:r>
            <a:r>
              <a:rPr lang="sk-SK" sz="18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autoelektroniky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sk-SK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 zameraní na </a:t>
            </a:r>
            <a:r>
              <a:rPr lang="sk-SK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silnoprúdovú techniku 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 vyučujú spôsoby výroby, rozvodu a využitia elektrickej energie, navrhovanie elektroinštalácie budov a konštruovanie elektrických zariadení a pod.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sk-SK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Zameranie na </a:t>
            </a:r>
            <a:r>
              <a:rPr lang="sk-SK" sz="1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autoelektroniku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je orientované na diagnostiku, elektronické prvky a elektropríslušenstvo v motorových vozidlách.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52388"/>
            <a:ext cx="1625601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ĺžnik 4"/>
          <p:cNvSpPr/>
          <p:nvPr/>
        </p:nvSpPr>
        <p:spPr>
          <a:xfrm>
            <a:off x="611560" y="5877272"/>
            <a:ext cx="8075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800" dirty="0" smtClean="0"/>
              <a:t>  Žiaci vykonávajú odborný výcvik </a:t>
            </a:r>
            <a:r>
              <a:rPr lang="sk-SK" sz="1800" dirty="0" smtClean="0">
                <a:solidFill>
                  <a:srgbClr val="FFFF00"/>
                </a:solidFill>
              </a:rPr>
              <a:t>v školských dielňach </a:t>
            </a:r>
            <a:r>
              <a:rPr lang="sk-SK" sz="1800" dirty="0" smtClean="0"/>
              <a:t>alebo </a:t>
            </a:r>
            <a:r>
              <a:rPr lang="sk-SK" sz="1800" dirty="0" smtClean="0">
                <a:solidFill>
                  <a:srgbClr val="FFFF00"/>
                </a:solidFill>
              </a:rPr>
              <a:t>vo firmách</a:t>
            </a:r>
            <a:r>
              <a:rPr lang="sk-SK" sz="1800" dirty="0" smtClean="0"/>
              <a:t>,</a:t>
            </a:r>
          </a:p>
          <a:p>
            <a:r>
              <a:rPr lang="sk-SK" dirty="0"/>
              <a:t> </a:t>
            </a:r>
            <a:r>
              <a:rPr lang="sk-SK" sz="1800" dirty="0" smtClean="0"/>
              <a:t>     kde okrem praxe majú možnosť </a:t>
            </a:r>
            <a:r>
              <a:rPr lang="sk-SK" sz="1800" b="1" i="1" u="sng" dirty="0" smtClean="0">
                <a:solidFill>
                  <a:srgbClr val="FFFF00"/>
                </a:solidFill>
              </a:rPr>
              <a:t>získať aj svoje budúce zamestnanie</a:t>
            </a:r>
            <a:r>
              <a:rPr lang="sk-SK" sz="1800" dirty="0" smtClean="0"/>
              <a:t>.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76" y="3734703"/>
            <a:ext cx="3163830" cy="189829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25162"/>
            <a:ext cx="2376749" cy="178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27275"/>
      </p:ext>
    </p:extLst>
  </p:cSld>
  <p:clrMapOvr>
    <a:masterClrMapping/>
  </p:clrMapOvr>
  <p:transition spd="med" advTm="17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52388"/>
            <a:ext cx="6121400" cy="871537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>
                <a:latin typeface="Monotype Corsiva" pitchFamily="66" charset="0"/>
              </a:rPr>
              <a:t>Učebné odbory -služby</a:t>
            </a:r>
            <a:endParaRPr lang="cs-CZ" dirty="0">
              <a:latin typeface="Monotype Corsiva" pitchFamily="66" charset="0"/>
            </a:endParaRPr>
          </a:p>
        </p:txBody>
      </p:sp>
      <p:pic>
        <p:nvPicPr>
          <p:cNvPr id="3379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4005263"/>
            <a:ext cx="4048125" cy="2579687"/>
          </a:xfrm>
        </p:spPr>
      </p:pic>
      <p:sp>
        <p:nvSpPr>
          <p:cNvPr id="33796" name="WordArt 8"/>
          <p:cNvSpPr>
            <a:spLocks noChangeArrowheads="1" noChangeShapeType="1" noTextEdit="1"/>
          </p:cNvSpPr>
          <p:nvPr/>
        </p:nvSpPr>
        <p:spPr bwMode="auto">
          <a:xfrm>
            <a:off x="3132138" y="765175"/>
            <a:ext cx="4679950" cy="7985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306"/>
              </a:avLst>
            </a:prstTxWarp>
          </a:bodyPr>
          <a:lstStyle/>
          <a:p>
            <a:pPr algn="ctr"/>
            <a:r>
              <a:rPr lang="sk-SK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kaderník</a:t>
            </a:r>
          </a:p>
        </p:txBody>
      </p:sp>
      <p:sp>
        <p:nvSpPr>
          <p:cNvPr id="33797" name="Text Box 10"/>
          <p:cNvSpPr txBox="1">
            <a:spLocks noChangeArrowheads="1"/>
          </p:cNvSpPr>
          <p:nvPr/>
        </p:nvSpPr>
        <p:spPr bwMode="auto">
          <a:xfrm>
            <a:off x="1042988" y="2205038"/>
            <a:ext cx="6408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sk-SK" altLang="sk-SK" sz="1800">
              <a:latin typeface="Arial" panose="020B0604020202020204" pitchFamily="34" charset="0"/>
            </a:endParaRPr>
          </a:p>
        </p:txBody>
      </p:sp>
      <p:sp>
        <p:nvSpPr>
          <p:cNvPr id="33798" name="Text Box 11"/>
          <p:cNvSpPr txBox="1">
            <a:spLocks noChangeArrowheads="1"/>
          </p:cNvSpPr>
          <p:nvPr/>
        </p:nvSpPr>
        <p:spPr bwMode="auto">
          <a:xfrm>
            <a:off x="3492500" y="1928813"/>
            <a:ext cx="529431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sk-SK" altLang="sk-SK" sz="2000">
                <a:latin typeface="Georgia" panose="02040502050405020303" pitchFamily="18" charset="0"/>
              </a:rPr>
              <a:t>Atraktívna profesia nielen pre dievčatá.</a:t>
            </a:r>
          </a:p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sk-SK" altLang="sk-SK" sz="2000">
                <a:latin typeface="Georgia" panose="02040502050405020303" pitchFamily="18" charset="0"/>
              </a:rPr>
              <a:t>Praktické vyučovanie máme zabezpečené</a:t>
            </a:r>
          </a:p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sk-SK" altLang="sk-SK" sz="2000">
                <a:latin typeface="Georgia" panose="02040502050405020303" pitchFamily="18" charset="0"/>
              </a:rPr>
              <a:t> už vo 2  vlastných SALÓNOCH KRÁSY </a:t>
            </a:r>
          </a:p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sk-SK" altLang="sk-SK" sz="1800" b="1" i="1">
                <a:latin typeface="Georgia" panose="02040502050405020303" pitchFamily="18" charset="0"/>
              </a:rPr>
              <a:t>na Ul. Čsl.armády a na Ul. Inoveckej</a:t>
            </a:r>
          </a:p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sk-SK" altLang="sk-SK" sz="1800" b="1" i="1">
                <a:latin typeface="Georgia" panose="02040502050405020303" pitchFamily="18" charset="0"/>
              </a:rPr>
              <a:t> v Topoľčanoch</a:t>
            </a:r>
            <a:r>
              <a:rPr lang="sk-SK" altLang="sk-SK" sz="2000" b="1" i="1"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3379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52388"/>
            <a:ext cx="163353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1773238"/>
            <a:ext cx="2949575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6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1775" y="103188"/>
            <a:ext cx="5472113" cy="944562"/>
          </a:xfrm>
        </p:spPr>
        <p:txBody>
          <a:bodyPr/>
          <a:lstStyle/>
          <a:p>
            <a:pPr>
              <a:defRPr/>
            </a:pPr>
            <a:r>
              <a:rPr lang="sk-SK" dirty="0" smtClean="0"/>
              <a:t>Hostinský, hostinská</a:t>
            </a:r>
            <a:endParaRPr lang="sk-SK" dirty="0"/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2388"/>
            <a:ext cx="163353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Obdĺžnik 2"/>
          <p:cNvSpPr>
            <a:spLocks noChangeArrowheads="1"/>
          </p:cNvSpPr>
          <p:nvPr/>
        </p:nvSpPr>
        <p:spPr bwMode="auto">
          <a:xfrm>
            <a:off x="173038" y="1052513"/>
            <a:ext cx="8561387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sk-SK" altLang="sk-SK" sz="1800" dirty="0" smtClean="0">
                <a:latin typeface="Arial" panose="020B0604020202020204" pitchFamily="34" charset="0"/>
              </a:rPr>
              <a:t>Univerzálny odbor z oblasti gastronomických služieb,  žiaci sa naučia pracovať ako  </a:t>
            </a:r>
            <a:r>
              <a:rPr lang="sk-SK" altLang="sk-SK" sz="20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kuchári i čašníci</a:t>
            </a:r>
            <a:r>
              <a:rPr lang="sk-SK" altLang="sk-SK" sz="1800" dirty="0" smtClean="0">
                <a:latin typeface="Arial" panose="020B0604020202020204" pitchFamily="34" charset="0"/>
              </a:rPr>
              <a:t>, absolvujú všetky tematické celky oboch odborov v rámci svojho 3-ročného štúdia.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sk-SK" altLang="sk-SK" sz="18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sk-SK" altLang="sk-SK" sz="1800" dirty="0" smtClean="0">
                <a:latin typeface="Arial" panose="020B0604020202020204" pitchFamily="34" charset="0"/>
              </a:rPr>
              <a:t>Praktické vyučovanie je zabezpečené na školských prevádzkach </a:t>
            </a:r>
            <a:r>
              <a:rPr lang="sk-SK" altLang="sk-SK" sz="18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Denný bar Lúč a</a:t>
            </a:r>
            <a:r>
              <a:rPr lang="sk-SK" altLang="sk-SK" sz="1800" dirty="0" smtClean="0">
                <a:latin typeface="Arial" panose="020B0604020202020204" pitchFamily="34" charset="0"/>
              </a:rPr>
              <a:t> </a:t>
            </a:r>
            <a:r>
              <a:rPr lang="sk-SK" altLang="sk-SK" sz="18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Jedáleň Slniečko </a:t>
            </a:r>
            <a:r>
              <a:rPr lang="sk-SK" altLang="sk-SK" sz="1800" dirty="0" smtClean="0">
                <a:latin typeface="Arial" panose="020B0604020202020204" pitchFamily="34" charset="0"/>
              </a:rPr>
              <a:t>a v niektorých prevádzkach topoľčianskeho regiónu,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sk-SK" altLang="sk-SK" sz="1800" dirty="0" smtClean="0">
                <a:latin typeface="Arial" panose="020B0604020202020204" pitchFamily="34" charset="0"/>
              </a:rPr>
              <a:t>    s ktorými má škola uzatvorené zmluvy,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sk-SK" altLang="sk-SK" sz="18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sk-SK" altLang="sk-SK" sz="1800" dirty="0" smtClean="0">
                <a:latin typeface="Arial" panose="020B0604020202020204" pitchFamily="34" charset="0"/>
              </a:rPr>
              <a:t>v rámci záverečnej skúšky môžu žiaci získať certifikát SOPK, ktorý je zárukou odbornosti v danej profesii a uznávaný hlavne v zahraničí.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8" y="4201232"/>
            <a:ext cx="3848359" cy="2565573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944939"/>
            <a:ext cx="3959920" cy="2821866"/>
          </a:xfrm>
          <a:prstGeom prst="rect">
            <a:avLst/>
          </a:prstGeom>
        </p:spPr>
      </p:pic>
    </p:spTree>
  </p:cSld>
  <p:clrMapOvr>
    <a:masterClrMapping/>
  </p:clrMapOvr>
  <p:transition spd="med" advTm="17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652963"/>
            <a:ext cx="8175625" cy="18446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sk-SK" sz="1800" dirty="0" smtClean="0"/>
              <a:t>absolventky ovládajú  líčenie, depiláciu, masáže, úpravu obočia, rias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sk-SK" sz="1800" dirty="0"/>
              <a:t> </a:t>
            </a:r>
            <a:r>
              <a:rPr lang="sk-SK" sz="1800" dirty="0" smtClean="0"/>
              <a:t>    a ostatné kozmetické úkony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sk-SK" sz="1800" dirty="0" smtClean="0"/>
              <a:t>odborný výcvik prebieha na 2 školských pracoviskách Salónu krásy a individuálne v súkromných salónoch topoľčianskeho regiónu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sk-SK" sz="1800" dirty="0" smtClean="0"/>
              <a:t>počas štúdia je možné absolvovať rôzne doplňujúce kurzy z oblasti kozmetiky a </a:t>
            </a:r>
            <a:r>
              <a:rPr lang="sk-SK" sz="1800" dirty="0" err="1" smtClean="0"/>
              <a:t>vizážistiky</a:t>
            </a:r>
            <a:r>
              <a:rPr lang="sk-SK" sz="1800" dirty="0" smtClean="0"/>
              <a:t> organizované profesionálnymi odborníkmi</a:t>
            </a:r>
            <a:r>
              <a:rPr lang="sk-SK" sz="1800" b="1" i="1" dirty="0" smtClean="0"/>
              <a:t>        </a:t>
            </a:r>
            <a:endParaRPr lang="sk-SK" sz="1800" b="1" i="1" dirty="0"/>
          </a:p>
        </p:txBody>
      </p:sp>
      <p:sp>
        <p:nvSpPr>
          <p:cNvPr id="35843" name="WordArt 4"/>
          <p:cNvSpPr>
            <a:spLocks noChangeArrowheads="1" noChangeShapeType="1" noTextEdit="1"/>
          </p:cNvSpPr>
          <p:nvPr/>
        </p:nvSpPr>
        <p:spPr bwMode="auto">
          <a:xfrm>
            <a:off x="3059113" y="260350"/>
            <a:ext cx="40576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Študijný odbor </a:t>
            </a:r>
          </a:p>
        </p:txBody>
      </p:sp>
      <p:sp>
        <p:nvSpPr>
          <p:cNvPr id="35844" name="WordArt 5"/>
          <p:cNvSpPr>
            <a:spLocks noChangeArrowheads="1" noChangeShapeType="1" noTextEdit="1"/>
          </p:cNvSpPr>
          <p:nvPr/>
        </p:nvSpPr>
        <p:spPr bwMode="auto">
          <a:xfrm>
            <a:off x="5911850" y="400050"/>
            <a:ext cx="296545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sk-SK" sz="2000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5845" name="BlokTextu 10"/>
          <p:cNvSpPr txBox="1">
            <a:spLocks noChangeArrowheads="1"/>
          </p:cNvSpPr>
          <p:nvPr/>
        </p:nvSpPr>
        <p:spPr bwMode="auto">
          <a:xfrm>
            <a:off x="2627313" y="836613"/>
            <a:ext cx="45005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4400">
                <a:latin typeface="Algerian" panose="04020705040A02060702" pitchFamily="82" charset="0"/>
              </a:rPr>
              <a:t>KOZMETIK</a:t>
            </a:r>
          </a:p>
        </p:txBody>
      </p:sp>
      <p:pic>
        <p:nvPicPr>
          <p:cNvPr id="35846" name="Obrázok 12" descr="3 kozmeti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654175"/>
            <a:ext cx="3779838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52388"/>
            <a:ext cx="163353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666875"/>
            <a:ext cx="4491038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6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52588" y="28575"/>
            <a:ext cx="7488237" cy="1103313"/>
          </a:xfrm>
        </p:spPr>
        <p:txBody>
          <a:bodyPr/>
          <a:lstStyle/>
          <a:p>
            <a:pPr>
              <a:defRPr/>
            </a:pPr>
            <a:r>
              <a:rPr lang="sk-SK" sz="3200" dirty="0" smtClean="0"/>
              <a:t>Bezpečnosť a ochrana zdravia pri práci</a:t>
            </a:r>
            <a:endParaRPr lang="sk-SK" sz="3200" dirty="0"/>
          </a:p>
        </p:txBody>
      </p:sp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8575"/>
            <a:ext cx="163353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ĺžnik 2"/>
          <p:cNvSpPr/>
          <p:nvPr/>
        </p:nvSpPr>
        <p:spPr>
          <a:xfrm>
            <a:off x="179388" y="1598613"/>
            <a:ext cx="6192837" cy="25860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Font typeface="Wingdings" pitchFamily="2" charset="2"/>
              <a:buChar char="q"/>
              <a:defRPr/>
            </a:pPr>
            <a:r>
              <a:rPr lang="sk-SK" dirty="0">
                <a:latin typeface="Arial" charset="0"/>
                <a:cs typeface="Arial" charset="0"/>
              </a:rPr>
              <a:t>absolvent odboru pozná zásady BOZP, </a:t>
            </a:r>
          </a:p>
          <a:p>
            <a:pPr eaLnBrk="1" hangingPunct="1">
              <a:defRPr/>
            </a:pPr>
            <a:r>
              <a:rPr lang="sk-SK" dirty="0">
                <a:latin typeface="Arial" charset="0"/>
                <a:cs typeface="Arial" charset="0"/>
              </a:rPr>
              <a:t>     protipožiarnej ochrany a ochrany životného prostredia,</a:t>
            </a:r>
          </a:p>
          <a:p>
            <a:pPr eaLnBrk="1" hangingPunct="1">
              <a:defRPr/>
            </a:pPr>
            <a:r>
              <a:rPr lang="sk-SK" dirty="0">
                <a:latin typeface="Arial" charset="0"/>
                <a:cs typeface="Arial" charset="0"/>
              </a:rPr>
              <a:t>     vie vypracovať plány BOZP na stavenisku </a:t>
            </a:r>
          </a:p>
          <a:p>
            <a:pPr eaLnBrk="1" hangingPunct="1">
              <a:defRPr/>
            </a:pPr>
            <a:r>
              <a:rPr lang="sk-SK" dirty="0">
                <a:latin typeface="Arial" charset="0"/>
                <a:cs typeface="Arial" charset="0"/>
              </a:rPr>
              <a:t>     alebo iných prevádzkach</a:t>
            </a:r>
          </a:p>
          <a:p>
            <a:pPr marL="285750" indent="-285750" eaLnBrk="1" hangingPunct="1">
              <a:buFont typeface="Wingdings" pitchFamily="2" charset="2"/>
              <a:buChar char="q"/>
              <a:defRPr/>
            </a:pPr>
            <a:endParaRPr lang="sk-SK" dirty="0">
              <a:latin typeface="Arial" charset="0"/>
              <a:cs typeface="Arial" charset="0"/>
            </a:endParaRPr>
          </a:p>
          <a:p>
            <a:pPr marL="285750" indent="-285750" eaLnBrk="1" hangingPunct="1">
              <a:buFont typeface="Wingdings" pitchFamily="2" charset="2"/>
              <a:buChar char="q"/>
              <a:defRPr/>
            </a:pPr>
            <a:r>
              <a:rPr lang="sk-SK" dirty="0">
                <a:latin typeface="Arial" charset="0"/>
                <a:cs typeface="Arial" charset="0"/>
              </a:rPr>
              <a:t>môže sa uplatniť ako koordinátor bezpečnosti </a:t>
            </a:r>
          </a:p>
          <a:p>
            <a:pPr eaLnBrk="1" hangingPunct="1">
              <a:defRPr/>
            </a:pPr>
            <a:r>
              <a:rPr lang="sk-SK" dirty="0">
                <a:latin typeface="Arial" charset="0"/>
                <a:cs typeface="Arial" charset="0"/>
              </a:rPr>
              <a:t>     na stavbách, v podnikových útvaroch BOZP, </a:t>
            </a:r>
          </a:p>
          <a:p>
            <a:pPr eaLnBrk="1" hangingPunct="1">
              <a:defRPr/>
            </a:pPr>
            <a:r>
              <a:rPr lang="sk-SK" dirty="0">
                <a:latin typeface="Arial" charset="0"/>
                <a:cs typeface="Arial" charset="0"/>
              </a:rPr>
              <a:t>     v službách poradenských firiem, </a:t>
            </a:r>
          </a:p>
          <a:p>
            <a:pPr eaLnBrk="1" hangingPunct="1">
              <a:defRPr/>
            </a:pPr>
            <a:r>
              <a:rPr lang="sk-SK" dirty="0">
                <a:latin typeface="Arial" charset="0"/>
                <a:cs typeface="Arial" charset="0"/>
              </a:rPr>
              <a:t>     na úradoch inšpektorátu práce</a:t>
            </a:r>
          </a:p>
        </p:txBody>
      </p:sp>
      <p:sp>
        <p:nvSpPr>
          <p:cNvPr id="36869" name="BlokTextu 4"/>
          <p:cNvSpPr txBox="1">
            <a:spLocks noChangeArrowheads="1"/>
          </p:cNvSpPr>
          <p:nvPr/>
        </p:nvSpPr>
        <p:spPr bwMode="auto">
          <a:xfrm>
            <a:off x="3189288" y="890588"/>
            <a:ext cx="4608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800">
                <a:solidFill>
                  <a:srgbClr val="FFFF00"/>
                </a:solidFill>
                <a:latin typeface="Georgia" panose="02040502050405020303" pitchFamily="18" charset="0"/>
              </a:rPr>
              <a:t>Bezpečnostný technik</a:t>
            </a:r>
          </a:p>
        </p:txBody>
      </p:sp>
      <p:pic>
        <p:nvPicPr>
          <p:cNvPr id="36870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4184650"/>
            <a:ext cx="2592388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Obdĺžnik 9"/>
          <p:cNvSpPr>
            <a:spLocks noChangeArrowheads="1"/>
          </p:cNvSpPr>
          <p:nvPr/>
        </p:nvSpPr>
        <p:spPr bwMode="auto">
          <a:xfrm>
            <a:off x="3348038" y="5057775"/>
            <a:ext cx="5018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sk-SK" altLang="sk-SK" sz="1800">
                <a:latin typeface="Arial" panose="020B0604020202020204" pitchFamily="34" charset="0"/>
              </a:rPr>
              <a:t>je pripravený na štúdium na vysokej škole, napr. v odbore bezpečnostný manažment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43" y="2287588"/>
            <a:ext cx="3555136" cy="2363787"/>
          </a:xfrm>
          <a:prstGeom prst="rect">
            <a:avLst/>
          </a:prstGeom>
        </p:spPr>
      </p:pic>
    </p:spTree>
  </p:cSld>
  <p:clrMapOvr>
    <a:masterClrMapping/>
  </p:clrMapOvr>
  <p:transition spd="med" advTm="16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0FD1D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11" name="Rectangle 7"/>
          <p:cNvSpPr>
            <a:spLocks noGrp="1" noChangeArrowheads="1"/>
          </p:cNvSpPr>
          <p:nvPr>
            <p:ph idx="1"/>
          </p:nvPr>
        </p:nvSpPr>
        <p:spPr>
          <a:xfrm>
            <a:off x="200025" y="2244725"/>
            <a:ext cx="8542337" cy="3706976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k-SK" sz="3200" b="1" i="1" dirty="0">
                <a:ln w="17780" cmpd="sng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podnikanie v remeslách a službách </a:t>
            </a:r>
            <a:endParaRPr lang="sk-SK" sz="3200" b="1" i="1" dirty="0" smtClean="0">
              <a:ln w="17780" cmpd="sng">
                <a:solidFill>
                  <a:srgbClr val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k-SK" sz="3200" b="1" i="1" dirty="0">
                <a:ln w="17780" cmpd="sng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strojárstvo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k-SK" sz="3200" b="1" i="1" dirty="0">
                <a:ln w="17780" cmpd="sng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elektrotechnika</a:t>
            </a:r>
            <a:endParaRPr lang="cs-CZ" sz="3200" i="1" dirty="0">
              <a:ln w="17780" cmpd="sng">
                <a:solidFill>
                  <a:srgbClr val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k-SK" sz="3200" b="1" i="1" dirty="0" smtClean="0">
                <a:ln w="17780" cmpd="sng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spoločné stravovanie</a:t>
            </a:r>
            <a:endParaRPr lang="sk-SK" sz="3200" b="1" i="1" dirty="0">
              <a:ln w="17780" cmpd="sng">
                <a:solidFill>
                  <a:srgbClr val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3789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928688"/>
            <a:ext cx="874236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847850"/>
            <a:ext cx="533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52388"/>
            <a:ext cx="163353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659696"/>
            <a:ext cx="3190231" cy="2118513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41130"/>
            <a:ext cx="3384376" cy="2189785"/>
          </a:xfrm>
          <a:prstGeom prst="rect">
            <a:avLst/>
          </a:prstGeom>
        </p:spPr>
      </p:pic>
    </p:spTree>
  </p:cSld>
  <p:clrMapOvr>
    <a:masterClrMapping/>
  </p:clrMapOvr>
  <p:transition spd="slow" advTm="15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788988"/>
            <a:ext cx="7632700" cy="5762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sk-SK" altLang="sk-SK" sz="1600" smtClean="0"/>
              <a:t>Škola v nich  poskytuje služby obyvateľstvu skupinovou formou</a:t>
            </a:r>
          </a:p>
          <a:p>
            <a:pPr algn="ctr" eaLnBrk="1" hangingPunct="1">
              <a:buFontTx/>
              <a:buNone/>
            </a:pPr>
            <a:r>
              <a:rPr lang="sk-SK" altLang="sk-SK" sz="1600" smtClean="0"/>
              <a:t> praktického vyučovania pod vedením vlastných majstrov OV. </a:t>
            </a:r>
          </a:p>
          <a:p>
            <a:pPr eaLnBrk="1" hangingPunct="1"/>
            <a:endParaRPr lang="cs-CZ" altLang="sk-SK" sz="1600" smtClean="0"/>
          </a:p>
        </p:txBody>
      </p:sp>
      <p:sp>
        <p:nvSpPr>
          <p:cNvPr id="39939" name="WordArt 4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53281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Vlastné pracoviská odborného výcviku</a:t>
            </a:r>
          </a:p>
        </p:txBody>
      </p:sp>
      <p:pic>
        <p:nvPicPr>
          <p:cNvPr id="39940" name="Picture 6" descr="logo Salón krás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90705"/>
            <a:ext cx="2306637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8" descr="Kaderníctv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3152619"/>
            <a:ext cx="2160587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790438"/>
            <a:ext cx="215265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2" descr="Logo ZSŠ bez text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1527175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WordArt 13"/>
          <p:cNvSpPr>
            <a:spLocks noChangeArrowheads="1" noChangeShapeType="1" noTextEdit="1"/>
          </p:cNvSpPr>
          <p:nvPr/>
        </p:nvSpPr>
        <p:spPr bwMode="auto">
          <a:xfrm>
            <a:off x="250825" y="1989138"/>
            <a:ext cx="1512888" cy="1814512"/>
          </a:xfrm>
          <a:prstGeom prst="rect">
            <a:avLst/>
          </a:prstGeom>
        </p:spPr>
        <p:txBody>
          <a:bodyPr wrap="none" fromWordArt="1">
            <a:prstTxWarp prst="textCirclePour">
              <a:avLst>
                <a:gd name="adj1" fmla="val 10871957"/>
                <a:gd name="adj2" fmla="val 50000"/>
              </a:avLst>
            </a:prstTxWarp>
          </a:bodyPr>
          <a:lstStyle/>
          <a:p>
            <a:pPr algn="ctr"/>
            <a:r>
              <a:rPr lang="sk-SK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SOŠ  TOPOĽČANY JEDÁLEŇ SLNIEČKO</a:t>
            </a:r>
          </a:p>
          <a:p>
            <a:pPr algn="ctr"/>
            <a:endParaRPr lang="sk-SK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5" name="WordArt 18"/>
          <p:cNvSpPr>
            <a:spLocks noChangeArrowheads="1" noChangeShapeType="1" noTextEdit="1"/>
          </p:cNvSpPr>
          <p:nvPr/>
        </p:nvSpPr>
        <p:spPr bwMode="auto">
          <a:xfrm>
            <a:off x="1979613" y="2133600"/>
            <a:ext cx="2089150" cy="5048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sk-SK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+ denný bar LÚČ</a:t>
            </a:r>
          </a:p>
        </p:txBody>
      </p:sp>
      <p:pic>
        <p:nvPicPr>
          <p:cNvPr id="266274" name="Wind1289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313" y="73167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7" name="Text Box 38"/>
          <p:cNvSpPr txBox="1">
            <a:spLocks noChangeArrowheads="1"/>
          </p:cNvSpPr>
          <p:nvPr/>
        </p:nvSpPr>
        <p:spPr bwMode="auto">
          <a:xfrm>
            <a:off x="250825" y="1628775"/>
            <a:ext cx="4968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k-SK" altLang="sk-SK" sz="1600" i="1" dirty="0">
                <a:latin typeface="Arial" panose="020B0604020202020204" pitchFamily="34" charset="0"/>
              </a:rPr>
              <a:t>Pracoviská v budove </a:t>
            </a:r>
            <a:r>
              <a:rPr lang="sk-SK" altLang="sk-SK" sz="1600" i="1" dirty="0" smtClean="0">
                <a:latin typeface="Arial" panose="020B0604020202020204" pitchFamily="34" charset="0"/>
              </a:rPr>
              <a:t>OÚ </a:t>
            </a:r>
            <a:r>
              <a:rPr lang="sk-SK" altLang="sk-SK" sz="1600" i="1" dirty="0">
                <a:latin typeface="Arial" panose="020B0604020202020204" pitchFamily="34" charset="0"/>
              </a:rPr>
              <a:t>, </a:t>
            </a:r>
            <a:r>
              <a:rPr lang="sk-SK" altLang="sk-SK" sz="1600" i="1" dirty="0" err="1">
                <a:latin typeface="Arial" panose="020B0604020202020204" pitchFamily="34" charset="0"/>
              </a:rPr>
              <a:t>Nám.Ľ.Štúra</a:t>
            </a:r>
            <a:r>
              <a:rPr lang="sk-SK" altLang="sk-SK" sz="1600" i="1" dirty="0">
                <a:latin typeface="Arial" panose="020B0604020202020204" pitchFamily="34" charset="0"/>
              </a:rPr>
              <a:t>, Topoľčany</a:t>
            </a:r>
            <a:endParaRPr lang="cs-CZ" altLang="sk-SK" sz="1600" i="1" dirty="0">
              <a:latin typeface="Arial" panose="020B0604020202020204" pitchFamily="34" charset="0"/>
            </a:endParaRPr>
          </a:p>
        </p:txBody>
      </p:sp>
      <p:sp>
        <p:nvSpPr>
          <p:cNvPr id="39948" name="Text Box 39"/>
          <p:cNvSpPr txBox="1">
            <a:spLocks noChangeArrowheads="1"/>
          </p:cNvSpPr>
          <p:nvPr/>
        </p:nvSpPr>
        <p:spPr bwMode="auto">
          <a:xfrm>
            <a:off x="2160340" y="4556939"/>
            <a:ext cx="25923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k-SK" altLang="sk-SK" sz="1600" i="1" dirty="0">
                <a:latin typeface="Arial" panose="020B0604020202020204" pitchFamily="34" charset="0"/>
              </a:rPr>
              <a:t>Poskytujeme verejné stravovanie, zabezpečujeme hostiny  počas svadieb a iných osláv, recepcie, </a:t>
            </a:r>
            <a:r>
              <a:rPr lang="sk-SK" altLang="sk-SK" sz="1600" i="1" dirty="0" err="1">
                <a:latin typeface="Arial" panose="020B0604020202020204" pitchFamily="34" charset="0"/>
              </a:rPr>
              <a:t>rauty</a:t>
            </a:r>
            <a:r>
              <a:rPr lang="sk-SK" altLang="sk-SK" sz="1600" i="1" dirty="0">
                <a:latin typeface="Arial" panose="020B0604020202020204" pitchFamily="34" charset="0"/>
              </a:rPr>
              <a:t>,...</a:t>
            </a:r>
            <a:endParaRPr lang="cs-CZ" altLang="sk-SK" sz="1600" i="1" dirty="0">
              <a:latin typeface="Arial" panose="020B0604020202020204" pitchFamily="34" charset="0"/>
            </a:endParaRPr>
          </a:p>
        </p:txBody>
      </p:sp>
      <p:sp>
        <p:nvSpPr>
          <p:cNvPr id="39949" name="Text Box 40"/>
          <p:cNvSpPr txBox="1">
            <a:spLocks noChangeArrowheads="1"/>
          </p:cNvSpPr>
          <p:nvPr/>
        </p:nvSpPr>
        <p:spPr bwMode="auto">
          <a:xfrm>
            <a:off x="4709632" y="5338434"/>
            <a:ext cx="41039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1600" b="1" i="1" dirty="0">
                <a:latin typeface="Arial" panose="020B0604020202020204" pitchFamily="34" charset="0"/>
              </a:rPr>
              <a:t>Salón krásy I., </a:t>
            </a:r>
            <a:r>
              <a:rPr lang="sk-SK" altLang="sk-SK" sz="1600" b="1" i="1" dirty="0" err="1">
                <a:latin typeface="Arial" panose="020B0604020202020204" pitchFamily="34" charset="0"/>
              </a:rPr>
              <a:t>Ul.Čsl.armády</a:t>
            </a:r>
            <a:r>
              <a:rPr lang="sk-SK" altLang="sk-SK" sz="1600" b="1" i="1" dirty="0">
                <a:latin typeface="Arial" panose="020B0604020202020204" pitchFamily="34" charset="0"/>
              </a:rPr>
              <a:t>, Topoľčany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1600" b="1" i="1" dirty="0">
                <a:latin typeface="Arial" panose="020B0604020202020204" pitchFamily="34" charset="0"/>
              </a:rPr>
              <a:t>Salón krásy II., Ul. Inovecká, Topoľčan</a:t>
            </a:r>
            <a:r>
              <a:rPr lang="sk-SK" altLang="sk-SK" sz="1600" i="1" dirty="0">
                <a:latin typeface="Arial" panose="020B0604020202020204" pitchFamily="34" charset="0"/>
              </a:rPr>
              <a:t>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1600" i="1" dirty="0">
                <a:latin typeface="Arial" panose="020B0604020202020204" pitchFamily="34" charset="0"/>
              </a:rPr>
              <a:t>Kompletné kadernícke a kozmetické služby</a:t>
            </a:r>
            <a:endParaRPr lang="cs-CZ" altLang="sk-SK" sz="1600" i="1" dirty="0">
              <a:latin typeface="Arial" panose="020B0604020202020204" pitchFamily="34" charset="0"/>
            </a:endParaRPr>
          </a:p>
        </p:txBody>
      </p:sp>
      <p:pic>
        <p:nvPicPr>
          <p:cNvPr id="39951" name="Picture 42" descr="DSC0349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33825"/>
            <a:ext cx="20891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2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765175"/>
            <a:ext cx="15621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728" y="2835487"/>
            <a:ext cx="1499095" cy="2254638"/>
          </a:xfrm>
          <a:prstGeom prst="rect">
            <a:avLst/>
          </a:prstGeom>
        </p:spPr>
      </p:pic>
    </p:spTree>
  </p:cSld>
  <p:clrMapOvr>
    <a:masterClrMapping/>
  </p:clrMapOvr>
  <p:transition spd="med" advTm="15000">
    <p:wedg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7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32025"/>
            <a:ext cx="2460625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WordArt 5"/>
          <p:cNvSpPr>
            <a:spLocks noChangeArrowheads="1" noChangeShapeType="1" noTextEdit="1"/>
          </p:cNvSpPr>
          <p:nvPr/>
        </p:nvSpPr>
        <p:spPr bwMode="auto">
          <a:xfrm>
            <a:off x="250825" y="1196975"/>
            <a:ext cx="4032250" cy="90646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sk-SK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Autoservis SOŠ </a:t>
            </a:r>
          </a:p>
        </p:txBody>
      </p:sp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3262313"/>
            <a:ext cx="25987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WordArt 7"/>
          <p:cNvSpPr>
            <a:spLocks noChangeArrowheads="1" noChangeShapeType="1" noTextEdit="1"/>
          </p:cNvSpPr>
          <p:nvPr/>
        </p:nvSpPr>
        <p:spPr bwMode="auto">
          <a:xfrm>
            <a:off x="5795963" y="2565400"/>
            <a:ext cx="2447925" cy="64928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sk-SK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Strojstav</a:t>
            </a:r>
          </a:p>
        </p:txBody>
      </p:sp>
      <p:sp>
        <p:nvSpPr>
          <p:cNvPr id="40966" name="WordArt 8"/>
          <p:cNvSpPr>
            <a:spLocks noChangeArrowheads="1" noChangeShapeType="1" noTextEdit="1"/>
          </p:cNvSpPr>
          <p:nvPr/>
        </p:nvSpPr>
        <p:spPr bwMode="auto">
          <a:xfrm>
            <a:off x="1908175" y="549275"/>
            <a:ext cx="5541963" cy="53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Vlastné pracoviská odborného výcviku</a:t>
            </a:r>
          </a:p>
        </p:txBody>
      </p:sp>
      <p:sp>
        <p:nvSpPr>
          <p:cNvPr id="40967" name="Text Box 10"/>
          <p:cNvSpPr txBox="1">
            <a:spLocks noChangeArrowheads="1"/>
          </p:cNvSpPr>
          <p:nvPr/>
        </p:nvSpPr>
        <p:spPr bwMode="auto">
          <a:xfrm>
            <a:off x="250825" y="3995738"/>
            <a:ext cx="41767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k-SK" altLang="sk-SK" sz="1600" i="1">
                <a:latin typeface="Arial" panose="020B0604020202020204" pitchFamily="34" charset="0"/>
              </a:rPr>
              <a:t>Na Ul.Dr.Adámiho (oproti futbal.štadiónu) prevádzame autoopravárenské práce mechanické, klampiarske, autoelektrikárske a prevádzkujeme </a:t>
            </a:r>
            <a:r>
              <a:rPr lang="sk-SK" altLang="sk-SK" sz="1600" b="1" i="1">
                <a:latin typeface="Arial" panose="020B0604020202020204" pitchFamily="34" charset="0"/>
              </a:rPr>
              <a:t>lakovňu</a:t>
            </a:r>
            <a:endParaRPr lang="cs-CZ" altLang="sk-SK" sz="1600" b="1" i="1">
              <a:latin typeface="Arial" panose="020B0604020202020204" pitchFamily="34" charset="0"/>
            </a:endParaRPr>
          </a:p>
        </p:txBody>
      </p:sp>
      <p:sp>
        <p:nvSpPr>
          <p:cNvPr id="40968" name="Text Box 11"/>
          <p:cNvSpPr txBox="1">
            <a:spLocks noChangeArrowheads="1"/>
          </p:cNvSpPr>
          <p:nvPr/>
        </p:nvSpPr>
        <p:spPr bwMode="auto">
          <a:xfrm>
            <a:off x="5076825" y="1412875"/>
            <a:ext cx="3455988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k-SK" altLang="sk-SK" sz="1800">
                <a:latin typeface="Arial" panose="020B0604020202020204" pitchFamily="34" charset="0"/>
              </a:rPr>
              <a:t> </a:t>
            </a:r>
            <a:r>
              <a:rPr lang="sk-SK" altLang="sk-SK" sz="1600" i="1">
                <a:latin typeface="Arial" panose="020B0604020202020204" pitchFamily="34" charset="0"/>
              </a:rPr>
              <a:t>Na stavbách vykonávame kompletné murárske práce, elektroinštalačné a tiež vodoinštalačné i kúrenárske práce </a:t>
            </a:r>
            <a:endParaRPr lang="cs-CZ" altLang="sk-SK" sz="1600" i="1">
              <a:latin typeface="Arial" panose="020B0604020202020204" pitchFamily="34" charset="0"/>
            </a:endParaRPr>
          </a:p>
        </p:txBody>
      </p:sp>
      <p:pic>
        <p:nvPicPr>
          <p:cNvPr id="4096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2211388"/>
            <a:ext cx="2303463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3" descr="DSC035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4889500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15888"/>
            <a:ext cx="16335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Obrázok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5032375"/>
            <a:ext cx="29432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6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922463"/>
            <a:ext cx="8280400" cy="4679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sk-SK" altLang="sk-SK" sz="1400" dirty="0" err="1" smtClean="0"/>
              <a:t>Barmanské</a:t>
            </a:r>
            <a:r>
              <a:rPr lang="sk-SK" altLang="sk-SK" sz="1400" dirty="0" smtClean="0"/>
              <a:t> súťaže : </a:t>
            </a:r>
            <a:r>
              <a:rPr lang="sk-SK" altLang="sk-SK" sz="1400" dirty="0" smtClean="0">
                <a:solidFill>
                  <a:schemeClr val="tx2"/>
                </a:solidFill>
              </a:rPr>
              <a:t>BLED cup (Slovinsko), EUROCUP Prešov,</a:t>
            </a:r>
            <a:endParaRPr lang="sk-SK" altLang="sk-SK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k-SK" altLang="sk-SK" sz="1400" dirty="0" smtClean="0">
                <a:solidFill>
                  <a:schemeClr val="tx2"/>
                </a:solidFill>
              </a:rPr>
              <a:t>      St. </a:t>
            </a:r>
            <a:r>
              <a:rPr lang="sk-SK" altLang="sk-SK" sz="1400" dirty="0" err="1" smtClean="0">
                <a:solidFill>
                  <a:schemeClr val="tx2"/>
                </a:solidFill>
              </a:rPr>
              <a:t>Nicolaus</a:t>
            </a:r>
            <a:r>
              <a:rPr lang="sk-SK" altLang="sk-SK" sz="1400" dirty="0" smtClean="0">
                <a:solidFill>
                  <a:schemeClr val="tx2"/>
                </a:solidFill>
              </a:rPr>
              <a:t> cup Bratislava , </a:t>
            </a:r>
            <a:r>
              <a:rPr lang="sk-SK" altLang="sk-SK" sz="1400" dirty="0" err="1" smtClean="0">
                <a:solidFill>
                  <a:schemeClr val="tx2"/>
                </a:solidFill>
              </a:rPr>
              <a:t>Xpert</a:t>
            </a:r>
            <a:r>
              <a:rPr lang="sk-SK" altLang="sk-SK" sz="1400" dirty="0" smtClean="0">
                <a:solidFill>
                  <a:schemeClr val="tx2"/>
                </a:solidFill>
              </a:rPr>
              <a:t> v umení čapovania piva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k-SK" altLang="sk-SK" sz="1400" dirty="0" smtClean="0"/>
              <a:t>      - zlaté medaile i absolútne víťazstvá  na týchto  celoslovenských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k-SK" altLang="sk-SK" sz="1400" dirty="0" smtClean="0"/>
              <a:t>        a medzinárodných súťažiach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sk-SK" altLang="sk-SK" sz="5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sk-SK" altLang="sk-SK" sz="7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sk-SK" altLang="sk-SK" sz="1400" dirty="0" smtClean="0"/>
              <a:t>Súťaže kuchárov: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altLang="sk-SK" sz="1400" dirty="0" smtClean="0">
                <a:solidFill>
                  <a:schemeClr val="tx2"/>
                </a:solidFill>
              </a:rPr>
              <a:t>      Gastro Junior Brno, GASTRO Nitra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altLang="sk-SK" sz="1400" dirty="0" smtClean="0"/>
              <a:t>      - zlaté medaile i absolútne víťazstvo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sk-SK" altLang="sk-SK" sz="7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sk-SK" altLang="sk-SK" sz="7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sk-SK" altLang="sk-SK" sz="1400" dirty="0" err="1" smtClean="0">
                <a:solidFill>
                  <a:schemeClr val="tx2"/>
                </a:solidFill>
              </a:rPr>
              <a:t>Autoopravár</a:t>
            </a:r>
            <a:r>
              <a:rPr lang="sk-SK" altLang="sk-SK" sz="1400" dirty="0" smtClean="0">
                <a:solidFill>
                  <a:schemeClr val="tx2"/>
                </a:solidFill>
              </a:rPr>
              <a:t> Junior  </a:t>
            </a:r>
            <a:r>
              <a:rPr lang="sk-SK" altLang="sk-SK" sz="1400" dirty="0" err="1" smtClean="0">
                <a:solidFill>
                  <a:schemeClr val="tx2"/>
                </a:solidFill>
              </a:rPr>
              <a:t>Castrol</a:t>
            </a:r>
            <a:r>
              <a:rPr lang="sk-SK" altLang="sk-SK" sz="1400" dirty="0" smtClean="0">
                <a:solidFill>
                  <a:schemeClr val="tx2"/>
                </a:solidFill>
              </a:rPr>
              <a:t>,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altLang="sk-SK" sz="1400" dirty="0" smtClean="0">
                <a:solidFill>
                  <a:schemeClr val="tx2"/>
                </a:solidFill>
              </a:rPr>
              <a:t>      </a:t>
            </a:r>
            <a:r>
              <a:rPr lang="sk-SK" altLang="sk-SK" sz="1400" dirty="0" err="1" smtClean="0">
                <a:solidFill>
                  <a:schemeClr val="tx2"/>
                </a:solidFill>
              </a:rPr>
              <a:t>Autolakovník</a:t>
            </a:r>
            <a:r>
              <a:rPr lang="sk-SK" altLang="sk-SK" sz="1400" dirty="0" smtClean="0">
                <a:solidFill>
                  <a:schemeClr val="tx2"/>
                </a:solidFill>
              </a:rPr>
              <a:t> Junior Bratislava, Brno</a:t>
            </a:r>
            <a:endParaRPr lang="sk-SK" altLang="sk-SK" sz="14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k-SK" altLang="sk-SK" sz="1400" dirty="0" smtClean="0"/>
              <a:t>      -1., 2. a 5.miesto v celoslovenskom finále,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k-SK" altLang="sk-SK" sz="1400" dirty="0" smtClean="0"/>
              <a:t>       3. miesto – Brno- medzinárodná súťaž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sk-SK" altLang="sk-SK" sz="5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sk-SK" altLang="sk-SK" sz="7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sk-SK" altLang="sk-SK" sz="1400" dirty="0" err="1" smtClean="0">
                <a:solidFill>
                  <a:schemeClr val="tx2"/>
                </a:solidFill>
              </a:rPr>
              <a:t>Interbeauty</a:t>
            </a:r>
            <a:r>
              <a:rPr lang="sk-SK" altLang="sk-SK" sz="1400" dirty="0" smtClean="0">
                <a:solidFill>
                  <a:schemeClr val="tx2"/>
                </a:solidFill>
              </a:rPr>
              <a:t> Bratislava</a:t>
            </a:r>
            <a:r>
              <a:rPr lang="sk-SK" altLang="sk-SK" sz="1400" dirty="0" smtClean="0"/>
              <a:t>- 2., 3. miesto v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sk-SK" altLang="sk-SK" sz="1400" dirty="0" smtClean="0"/>
              <a:t>      kategórii kozmetičiek i kaderníčok </a:t>
            </a:r>
            <a:endParaRPr lang="sk-SK" altLang="sk-SK" sz="7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sk-SK" altLang="sk-SK" sz="7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sk-SK" altLang="sk-SK" sz="1400" dirty="0" err="1" smtClean="0">
                <a:solidFill>
                  <a:schemeClr val="tx2"/>
                </a:solidFill>
              </a:rPr>
              <a:t>Student</a:t>
            </a:r>
            <a:r>
              <a:rPr lang="sk-SK" altLang="sk-SK" sz="1400" dirty="0" smtClean="0">
                <a:solidFill>
                  <a:schemeClr val="tx2"/>
                </a:solidFill>
              </a:rPr>
              <a:t> </a:t>
            </a:r>
            <a:r>
              <a:rPr lang="sk-SK" altLang="sk-SK" sz="1400" dirty="0" err="1" smtClean="0">
                <a:solidFill>
                  <a:schemeClr val="tx2"/>
                </a:solidFill>
              </a:rPr>
              <a:t>Style</a:t>
            </a:r>
            <a:r>
              <a:rPr lang="sk-SK" altLang="sk-SK" sz="1400" dirty="0" smtClean="0">
                <a:solidFill>
                  <a:schemeClr val="tx2"/>
                </a:solidFill>
              </a:rPr>
              <a:t> </a:t>
            </a:r>
            <a:r>
              <a:rPr lang="sk-SK" altLang="sk-SK" sz="1400" dirty="0" smtClean="0">
                <a:solidFill>
                  <a:srgbClr val="FFFF00"/>
                </a:solidFill>
              </a:rPr>
              <a:t>– zahraničná odborná stáž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sk-SK" altLang="sk-SK" sz="1400" dirty="0" smtClean="0">
                <a:solidFill>
                  <a:srgbClr val="FFFF00"/>
                </a:solidFill>
              </a:rPr>
              <a:t>      spojená so súťažou – Praha, 5. miesto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sk-SK" altLang="sk-SK" sz="7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sk-SK" altLang="sk-SK" sz="7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sk-SK" altLang="sk-SK" sz="1400" dirty="0" smtClean="0">
                <a:solidFill>
                  <a:schemeClr val="tx2"/>
                </a:solidFill>
              </a:rPr>
              <a:t>JUVYR Bratislava </a:t>
            </a:r>
            <a:r>
              <a:rPr lang="sk-SK" altLang="sk-SK" sz="1400" dirty="0" smtClean="0"/>
              <a:t>– 3.miesta v kategórii kaderníkov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sk-SK" altLang="sk-SK" sz="1400" dirty="0"/>
              <a:t> </a:t>
            </a:r>
            <a:r>
              <a:rPr lang="sk-SK" altLang="sk-SK" sz="1400" dirty="0" smtClean="0"/>
              <a:t>     i kozmetičiek</a:t>
            </a:r>
            <a:endParaRPr lang="cs-CZ" altLang="sk-SK" sz="1400" dirty="0" smtClean="0"/>
          </a:p>
        </p:txBody>
      </p:sp>
      <p:sp>
        <p:nvSpPr>
          <p:cNvPr id="41987" name="WordArt 4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5795962" cy="2133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sk-SK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Naši žiaci dosahujú úspechy na odborných súťažiach.</a:t>
            </a:r>
          </a:p>
        </p:txBody>
      </p:sp>
      <p:pic>
        <p:nvPicPr>
          <p:cNvPr id="4198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4646613"/>
            <a:ext cx="243522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Obrázok 7" descr="vitazlakovni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2725738"/>
            <a:ext cx="1262260" cy="3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609600"/>
            <a:ext cx="163353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2636838"/>
            <a:ext cx="243522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2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388350" cy="46799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altLang="sk-SK" sz="2400" b="1" smtClean="0">
                <a:latin typeface="Monotype Corsiva" panose="03010101010201010101" pitchFamily="66" charset="0"/>
              </a:rPr>
              <a:t>Vznik : 1884 – </a:t>
            </a:r>
            <a:r>
              <a:rPr lang="sk-SK" altLang="sk-SK" sz="2400" b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Učňovská škola</a:t>
            </a:r>
            <a:r>
              <a:rPr lang="sk-SK" altLang="sk-SK" sz="2400" b="1" smtClean="0">
                <a:latin typeface="Monotype Corsiva" panose="03010101010201010101" pitchFamily="66" charset="0"/>
              </a:rPr>
              <a:t> ( profesie: holič , maliar, pekár, </a:t>
            </a:r>
          </a:p>
          <a:p>
            <a:pPr eaLnBrk="1" hangingPunct="1">
              <a:buFontTx/>
              <a:buNone/>
            </a:pPr>
            <a:r>
              <a:rPr lang="sk-SK" altLang="sk-SK" sz="2400" b="1" smtClean="0">
                <a:latin typeface="Monotype Corsiva" panose="03010101010201010101" pitchFamily="66" charset="0"/>
              </a:rPr>
              <a:t>                                           kominár, zámočník, čašník, obchodník,...)</a:t>
            </a:r>
          </a:p>
          <a:p>
            <a:pPr eaLnBrk="1" hangingPunct="1">
              <a:buFontTx/>
              <a:buNone/>
            </a:pPr>
            <a:r>
              <a:rPr lang="sk-SK" altLang="sk-SK" sz="2400" b="1" smtClean="0">
                <a:latin typeface="Monotype Corsiva" panose="03010101010201010101" pitchFamily="66" charset="0"/>
              </a:rPr>
              <a:t>            1945 – prvá vlastná budova školy</a:t>
            </a:r>
          </a:p>
          <a:p>
            <a:pPr eaLnBrk="1" hangingPunct="1">
              <a:buFontTx/>
              <a:buNone/>
            </a:pPr>
            <a:r>
              <a:rPr lang="sk-SK" altLang="sk-SK" sz="2400" b="1" smtClean="0">
                <a:latin typeface="Monotype Corsiva" panose="03010101010201010101" pitchFamily="66" charset="0"/>
              </a:rPr>
              <a:t>            1965 – súčasné umiestnenie školy na Tovarníckej ulici    </a:t>
            </a:r>
          </a:p>
          <a:p>
            <a:pPr eaLnBrk="1" hangingPunct="1">
              <a:buFontTx/>
              <a:buNone/>
            </a:pPr>
            <a:r>
              <a:rPr lang="sk-SK" altLang="sk-SK" sz="2400" b="1" smtClean="0">
                <a:latin typeface="Monotype Corsiva" panose="03010101010201010101" pitchFamily="66" charset="0"/>
              </a:rPr>
              <a:t>            1979 – názov :  </a:t>
            </a:r>
            <a:r>
              <a:rPr lang="sk-SK" altLang="sk-SK" sz="2400" b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Stredné odborné učilište</a:t>
            </a:r>
            <a:r>
              <a:rPr lang="sk-SK" altLang="sk-SK" sz="2400" b="1" smtClean="0">
                <a:latin typeface="Monotype Corsiva" panose="03010101010201010101" pitchFamily="66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sk-SK" altLang="sk-SK" sz="2400" b="1" smtClean="0">
                <a:latin typeface="Monotype Corsiva" panose="03010101010201010101" pitchFamily="66" charset="0"/>
              </a:rPr>
              <a:t>             Max. počet žiakov – viac než 1.200 v jednom školskom roku</a:t>
            </a:r>
          </a:p>
          <a:p>
            <a:pPr eaLnBrk="1" hangingPunct="1">
              <a:buFontTx/>
              <a:buNone/>
            </a:pPr>
            <a:r>
              <a:rPr lang="sk-SK" altLang="sk-SK" sz="2400" b="1" smtClean="0">
                <a:latin typeface="Monotype Corsiva" panose="03010101010201010101" pitchFamily="66" charset="0"/>
              </a:rPr>
              <a:t>            1.1. 2003 – vznik </a:t>
            </a:r>
            <a:r>
              <a:rPr lang="sk-SK" altLang="sk-SK" sz="2400" b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Združenej strednej školy</a:t>
            </a:r>
          </a:p>
          <a:p>
            <a:pPr eaLnBrk="1" hangingPunct="1">
              <a:buFontTx/>
              <a:buNone/>
            </a:pPr>
            <a:r>
              <a:rPr lang="sk-SK" altLang="sk-SK" sz="2400" b="1" smtClean="0">
                <a:latin typeface="Monotype Corsiva" panose="03010101010201010101" pitchFamily="66" charset="0"/>
              </a:rPr>
              <a:t>                               ( spojenie </a:t>
            </a:r>
            <a:r>
              <a:rPr lang="sk-SK" altLang="sk-SK" sz="2400" b="1" smtClean="0">
                <a:latin typeface="Script MT Bold" panose="03040602040607080904" pitchFamily="66" charset="0"/>
              </a:rPr>
              <a:t>SOU </a:t>
            </a:r>
            <a:r>
              <a:rPr lang="sk-SK" altLang="sk-SK" sz="2400" b="1" smtClean="0">
                <a:latin typeface="Monotype Corsiva" panose="03010101010201010101" pitchFamily="66" charset="0"/>
              </a:rPr>
              <a:t>a  Dievčenskej odbornej školy )</a:t>
            </a:r>
          </a:p>
          <a:p>
            <a:pPr eaLnBrk="1" hangingPunct="1">
              <a:buFontTx/>
              <a:buNone/>
            </a:pPr>
            <a:r>
              <a:rPr lang="sk-SK" altLang="sk-SK" sz="2400" b="1" smtClean="0">
                <a:latin typeface="Monotype Corsiva" panose="03010101010201010101" pitchFamily="66" charset="0"/>
              </a:rPr>
              <a:t>           1.9.2008 – premenovanie: </a:t>
            </a:r>
            <a:r>
              <a:rPr lang="sk-SK" altLang="sk-SK" sz="2400" b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Stredná odborná škola</a:t>
            </a:r>
          </a:p>
          <a:p>
            <a:pPr eaLnBrk="1" hangingPunct="1">
              <a:buFontTx/>
              <a:buNone/>
            </a:pPr>
            <a:r>
              <a:rPr lang="cs-CZ" altLang="sk-SK" sz="2800" b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cs-CZ" altLang="sk-SK" sz="2400" b="1" smtClean="0">
                <a:latin typeface="Monotype Corsiva" panose="03010101010201010101" pitchFamily="66" charset="0"/>
              </a:rPr>
              <a:t>1.9. 2013 -  nový názov : </a:t>
            </a:r>
            <a:r>
              <a:rPr lang="cs-CZ" altLang="sk-SK" sz="2800" b="1" smtClean="0">
                <a:latin typeface="Monotype Corsiva" panose="03010101010201010101" pitchFamily="66" charset="0"/>
              </a:rPr>
              <a:t> </a:t>
            </a:r>
            <a:r>
              <a:rPr lang="cs-CZ" altLang="sk-SK" sz="2800" b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Stredná odborná škola techniky a služieb</a:t>
            </a:r>
          </a:p>
        </p:txBody>
      </p:sp>
      <p:sp>
        <p:nvSpPr>
          <p:cNvPr id="88068" name="WordArt 4"/>
          <p:cNvSpPr>
            <a:spLocks noChangeArrowheads="1" noChangeShapeType="1" noTextEdit="1"/>
          </p:cNvSpPr>
          <p:nvPr/>
        </p:nvSpPr>
        <p:spPr bwMode="auto">
          <a:xfrm>
            <a:off x="2843213" y="393204"/>
            <a:ext cx="3816350" cy="838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eaLnBrk="1" hangingPunct="1">
              <a:defRPr/>
            </a:pPr>
            <a:r>
              <a:rPr lang="sk-SK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  <a:cs typeface="Arial" charset="0"/>
              </a:rPr>
              <a:t>História školy</a:t>
            </a:r>
          </a:p>
        </p:txBody>
      </p:sp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350"/>
            <a:ext cx="16303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6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55650" y="1916113"/>
            <a:ext cx="8064500" cy="4191000"/>
          </a:xfrm>
        </p:spPr>
        <p:txBody>
          <a:bodyPr/>
          <a:lstStyle/>
          <a:p>
            <a:pPr eaLnBrk="1" hangingPunct="1">
              <a:defRPr/>
            </a:pPr>
            <a:r>
              <a:rPr lang="sk-SK" sz="2400" b="1" dirty="0"/>
              <a:t>Adresa : Stredná odborná  </a:t>
            </a:r>
            <a:r>
              <a:rPr lang="sk-SK" sz="2400" b="1" dirty="0" smtClean="0"/>
              <a:t>škola techniky a služieb,  </a:t>
            </a:r>
            <a:endParaRPr lang="sk-SK" sz="2400" b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k-SK" sz="2400" b="1" dirty="0"/>
              <a:t>                   </a:t>
            </a:r>
            <a:r>
              <a:rPr lang="sk-SK" sz="2400" b="1" dirty="0" err="1"/>
              <a:t>Tovarnícka</a:t>
            </a:r>
            <a:r>
              <a:rPr lang="sk-SK" sz="2400" b="1" dirty="0"/>
              <a:t> 1609,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k-SK" sz="2400" b="1" dirty="0"/>
              <a:t>                   955 82 Topoľčany</a:t>
            </a:r>
          </a:p>
          <a:p>
            <a:pPr eaLnBrk="1" hangingPunct="1">
              <a:defRPr/>
            </a:pPr>
            <a:r>
              <a:rPr lang="sk-SK" sz="2400" b="1" dirty="0"/>
              <a:t>IČO : 00351989</a:t>
            </a:r>
          </a:p>
          <a:p>
            <a:pPr eaLnBrk="1" hangingPunct="1">
              <a:defRPr/>
            </a:pPr>
            <a:r>
              <a:rPr lang="sk-SK" sz="2400" b="1" dirty="0"/>
              <a:t>Riaditeľ: </a:t>
            </a:r>
            <a:r>
              <a:rPr lang="sk-SK" sz="2400" b="1" dirty="0" smtClean="0"/>
              <a:t>Mgr. Miloš Kováč</a:t>
            </a:r>
            <a:endParaRPr lang="sk-SK" sz="2400" b="1" dirty="0"/>
          </a:p>
          <a:p>
            <a:pPr eaLnBrk="1" hangingPunct="1">
              <a:defRPr/>
            </a:pPr>
            <a:r>
              <a:rPr lang="sk-SK" sz="2400" b="1" dirty="0"/>
              <a:t>Tel.: 038/5321256      </a:t>
            </a:r>
            <a:endParaRPr lang="sk-SK" sz="2400" b="1" dirty="0" smtClean="0"/>
          </a:p>
          <a:p>
            <a:pPr eaLnBrk="1" hangingPunct="1">
              <a:defRPr/>
            </a:pPr>
            <a:r>
              <a:rPr lang="sk-SK" sz="2400" b="1" dirty="0" smtClean="0"/>
              <a:t>E-mail</a:t>
            </a:r>
            <a:r>
              <a:rPr lang="sk-SK" sz="2400" b="1" dirty="0"/>
              <a:t>: </a:t>
            </a:r>
            <a:r>
              <a:rPr lang="sk-SK" sz="2400" b="1" dirty="0" smtClean="0">
                <a:hlinkClick r:id="rId3"/>
              </a:rPr>
              <a:t>souto@nextra.sk</a:t>
            </a:r>
            <a:endParaRPr lang="sk-SK" sz="2400" b="1" dirty="0" smtClean="0"/>
          </a:p>
          <a:p>
            <a:pPr eaLnBrk="1" hangingPunct="1">
              <a:defRPr/>
            </a:pPr>
            <a:r>
              <a:rPr lang="sk-SK" sz="2400" b="1" dirty="0" smtClean="0"/>
              <a:t>https: </a:t>
            </a:r>
            <a:r>
              <a:rPr lang="sk-SK" sz="2400" b="1" dirty="0"/>
              <a:t>// </a:t>
            </a:r>
            <a:r>
              <a:rPr lang="sk-SK" sz="2400" b="1" dirty="0" smtClean="0">
                <a:hlinkClick r:id="rId4"/>
              </a:rPr>
              <a:t>sostovar.edupage.org</a:t>
            </a:r>
            <a:endParaRPr lang="sk-SK" sz="2400" b="1" dirty="0" smtClean="0"/>
          </a:p>
          <a:p>
            <a:pPr eaLnBrk="1" hangingPunct="1">
              <a:defRPr/>
            </a:pPr>
            <a:endParaRPr lang="sk-SK" sz="2400" b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k-SK" sz="24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k-SK" sz="2400" dirty="0"/>
          </a:p>
          <a:p>
            <a:pPr eaLnBrk="1" hangingPunct="1">
              <a:defRPr/>
            </a:pPr>
            <a:endParaRPr lang="cs-CZ" sz="2400" dirty="0"/>
          </a:p>
        </p:txBody>
      </p:sp>
      <p:sp>
        <p:nvSpPr>
          <p:cNvPr id="43011" name="WordArt 4" descr="Papírový pytlík"/>
          <p:cNvSpPr>
            <a:spLocks noChangeArrowheads="1" noChangeShapeType="1" noTextEdit="1"/>
          </p:cNvSpPr>
          <p:nvPr/>
        </p:nvSpPr>
        <p:spPr bwMode="auto">
          <a:xfrm>
            <a:off x="3924300" y="836613"/>
            <a:ext cx="3257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Kontakty na školu</a:t>
            </a: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8"/>
            <a:ext cx="163353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2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2" name="WordArt 4"/>
          <p:cNvSpPr>
            <a:spLocks noChangeArrowheads="1" noChangeShapeType="1" noTextEdit="1"/>
          </p:cNvSpPr>
          <p:nvPr/>
        </p:nvSpPr>
        <p:spPr bwMode="auto">
          <a:xfrm>
            <a:off x="900113" y="1557338"/>
            <a:ext cx="7488237" cy="22320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sk-SK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Dovidenia u nás !</a:t>
            </a:r>
          </a:p>
        </p:txBody>
      </p:sp>
      <p:pic>
        <p:nvPicPr>
          <p:cNvPr id="304134" name="j0211351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4135" name="Picture 7" descr="MCj0326760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076700"/>
            <a:ext cx="1814512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037" name="Object 8">
            <a:hlinkClick r:id="" action="ppaction://ole?verb=0"/>
          </p:cNvPr>
          <p:cNvGraphicFramePr>
            <a:graphicFrameLocks noGrp="1" noChangeAspect="1"/>
          </p:cNvGraphicFramePr>
          <p:nvPr>
            <p:ph/>
          </p:nvPr>
        </p:nvGraphicFramePr>
        <p:xfrm>
          <a:off x="4643438" y="34290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Dokument programu Záznam zvuku" r:id="rId8" imgW="609600" imgH="609600" progId="Package">
                  <p:embed/>
                </p:oleObj>
              </mc:Choice>
              <mc:Fallback>
                <p:oleObj name="Dokument programu Záznam zvuku" r:id="rId8" imgW="609600" imgH="609600" progId="Package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429000"/>
                        <a:ext cx="609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549275"/>
            <a:ext cx="16335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Obrázok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3952875"/>
            <a:ext cx="3090863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wedge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413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131175" cy="4719637"/>
          </a:xfrm>
        </p:spPr>
        <p:txBody>
          <a:bodyPr/>
          <a:lstStyle/>
          <a:p>
            <a:pPr eaLnBrk="1" hangingPunct="1">
              <a:defRPr/>
            </a:pPr>
            <a:r>
              <a:rPr lang="sk-SK" sz="2400" b="1" dirty="0">
                <a:latin typeface="Comic Sans MS" pitchFamily="66" charset="0"/>
              </a:rPr>
              <a:t>Školský rok : </a:t>
            </a:r>
            <a:r>
              <a:rPr lang="sk-SK" sz="2400" b="1" dirty="0" smtClean="0">
                <a:latin typeface="Comic Sans MS" pitchFamily="66" charset="0"/>
              </a:rPr>
              <a:t>2018/19</a:t>
            </a:r>
            <a:endParaRPr lang="sk-SK" sz="2400" b="1" dirty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sk-SK" sz="2400" b="1" dirty="0">
                <a:latin typeface="Comic Sans MS" pitchFamily="66" charset="0"/>
              </a:rPr>
              <a:t>Počet žiakov </a:t>
            </a:r>
            <a:r>
              <a:rPr lang="sk-SK" sz="2400" b="1" dirty="0" smtClean="0">
                <a:latin typeface="Comic Sans MS" pitchFamily="66" charset="0"/>
              </a:rPr>
              <a:t>: 427</a:t>
            </a:r>
            <a:endParaRPr lang="sk-SK" sz="2400" b="1" dirty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sk-SK" sz="2400" b="1" dirty="0" smtClean="0">
                <a:latin typeface="Comic Sans MS" pitchFamily="66" charset="0"/>
              </a:rPr>
              <a:t>8 učebných trojročných odborov</a:t>
            </a:r>
          </a:p>
          <a:p>
            <a:pPr eaLnBrk="1" hangingPunct="1">
              <a:defRPr/>
            </a:pPr>
            <a:r>
              <a:rPr lang="sk-SK" sz="2400" b="1" dirty="0" smtClean="0">
                <a:latin typeface="Comic Sans MS" pitchFamily="66" charset="0"/>
              </a:rPr>
              <a:t>3 študijné štvorročné odbory </a:t>
            </a:r>
          </a:p>
          <a:p>
            <a:pPr eaLnBrk="1" hangingPunct="1">
              <a:defRPr/>
            </a:pPr>
            <a:r>
              <a:rPr lang="sk-SK" sz="2400" b="1" dirty="0" smtClean="0">
                <a:latin typeface="Comic Sans MS" pitchFamily="66" charset="0"/>
              </a:rPr>
              <a:t>4 nadstavbové dvojročné odbory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k-SK" sz="2400" b="1" dirty="0" smtClean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sk-SK" sz="2400" b="1" dirty="0" smtClean="0">
                <a:latin typeface="Comic Sans MS" pitchFamily="66" charset="0"/>
              </a:rPr>
              <a:t>22 učiteľov + 4 členovia vedenia školy </a:t>
            </a:r>
          </a:p>
          <a:p>
            <a:pPr eaLnBrk="1" hangingPunct="1">
              <a:defRPr/>
            </a:pPr>
            <a:r>
              <a:rPr lang="sk-SK" sz="2400" b="1" dirty="0" smtClean="0">
                <a:latin typeface="Comic Sans MS" pitchFamily="66" charset="0"/>
              </a:rPr>
              <a:t>19 majstrov odbornej výchovy</a:t>
            </a:r>
          </a:p>
          <a:p>
            <a:pPr eaLnBrk="1" hangingPunct="1">
              <a:defRPr/>
            </a:pPr>
            <a:r>
              <a:rPr lang="sk-SK" sz="2400" b="1" dirty="0" smtClean="0">
                <a:latin typeface="Comic Sans MS" pitchFamily="66" charset="0"/>
              </a:rPr>
              <a:t>15 tried denného a 2 externého štúdia</a:t>
            </a:r>
            <a:endParaRPr lang="cs-CZ" sz="2400" b="1" dirty="0">
              <a:latin typeface="Comic Sans MS" pitchFamily="66" charset="0"/>
            </a:endParaRPr>
          </a:p>
        </p:txBody>
      </p:sp>
      <p:sp>
        <p:nvSpPr>
          <p:cNvPr id="25603" name="WordArt 4"/>
          <p:cNvSpPr>
            <a:spLocks noChangeArrowheads="1" noChangeShapeType="1" noTextEdit="1"/>
          </p:cNvSpPr>
          <p:nvPr/>
        </p:nvSpPr>
        <p:spPr bwMode="auto">
          <a:xfrm>
            <a:off x="1714500" y="465138"/>
            <a:ext cx="6624638" cy="8032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sk-SK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Súčasnosť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47625"/>
            <a:ext cx="16335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44675"/>
            <a:ext cx="3049588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5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748712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sk-SK" sz="24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sk-SK" sz="24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sk-SK" sz="24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sk-SK" sz="24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sk-SK" sz="2400" b="1" dirty="0"/>
              <a:t>                               </a:t>
            </a:r>
            <a:r>
              <a:rPr lang="sk-SK" sz="2800" b="1" dirty="0" smtClean="0"/>
              <a:t>  </a:t>
            </a:r>
            <a:r>
              <a:rPr lang="sk-SK" sz="800" b="1" dirty="0" smtClean="0"/>
              <a:t>           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sk-SK" sz="800" b="1" dirty="0" smtClean="0"/>
              <a:t>                                          </a:t>
            </a:r>
            <a:r>
              <a:rPr lang="sk-SK" sz="2800" b="1" dirty="0" smtClean="0"/>
              <a:t>                                              </a:t>
            </a:r>
            <a:endParaRPr lang="sk-SK" sz="24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sk-SK" sz="1000" b="1" i="1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sk-SK" sz="600" b="1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sk-SK" sz="4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sk-SK" sz="3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sk-SK" sz="3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sk-SK" sz="2000" i="1" dirty="0"/>
          </a:p>
        </p:txBody>
      </p:sp>
      <p:sp>
        <p:nvSpPr>
          <p:cNvPr id="26627" name="WordArt 4"/>
          <p:cNvSpPr>
            <a:spLocks noChangeArrowheads="1" noChangeShapeType="1" noTextEdit="1"/>
          </p:cNvSpPr>
          <p:nvPr/>
        </p:nvSpPr>
        <p:spPr bwMode="auto">
          <a:xfrm>
            <a:off x="900113" y="220663"/>
            <a:ext cx="597693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Teoretické vyučovanie</a:t>
            </a:r>
          </a:p>
        </p:txBody>
      </p:sp>
      <p:pic>
        <p:nvPicPr>
          <p:cNvPr id="185369" name="Wind114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00" y="72009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70" name="Wind1149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7416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4687888"/>
            <a:ext cx="280511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Obrázok 12" descr="SDC1029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25" y="4662488"/>
            <a:ext cx="2671763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Obrázok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687888"/>
            <a:ext cx="3006725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BlokTextu 14"/>
          <p:cNvSpPr txBox="1">
            <a:spLocks noChangeArrowheads="1"/>
          </p:cNvSpPr>
          <p:nvPr/>
        </p:nvSpPr>
        <p:spPr bwMode="auto">
          <a:xfrm>
            <a:off x="536575" y="757238"/>
            <a:ext cx="50434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400" b="1" i="1">
                <a:latin typeface="Arial" panose="020B0604020202020204" pitchFamily="34" charset="0"/>
              </a:rPr>
              <a:t>Zmodernizované učebne pre teoretické vyučovanie</a:t>
            </a:r>
          </a:p>
        </p:txBody>
      </p:sp>
      <p:pic>
        <p:nvPicPr>
          <p:cNvPr id="26634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738313"/>
            <a:ext cx="2805113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BlokTextu 3"/>
          <p:cNvSpPr txBox="1">
            <a:spLocks noChangeArrowheads="1"/>
          </p:cNvSpPr>
          <p:nvPr/>
        </p:nvSpPr>
        <p:spPr bwMode="auto">
          <a:xfrm>
            <a:off x="287338" y="4046538"/>
            <a:ext cx="55403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400" b="1" i="1">
                <a:latin typeface="Arial" panose="020B0604020202020204" pitchFamily="34" charset="0"/>
              </a:rPr>
              <a:t>Počítačové a multimediálne učebne</a:t>
            </a:r>
          </a:p>
        </p:txBody>
      </p:sp>
      <p:pic>
        <p:nvPicPr>
          <p:cNvPr id="26636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125413"/>
            <a:ext cx="16335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1766888"/>
            <a:ext cx="2997200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9" descr="http://edupage12.edupage.org/connect_photo.php?e=sostovar&amp;s=6&amp;c=/photos/album/112/hdimgbdf1a86bec46f6d0753f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38313"/>
            <a:ext cx="2809875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6000">
    <p:wedg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536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537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0050" y="-20638"/>
            <a:ext cx="7267575" cy="1008063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    Budova školy - vybavenie</a:t>
            </a:r>
            <a:endParaRPr lang="cs-CZ" dirty="0"/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516563"/>
            <a:ext cx="2027238" cy="6143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sk-SK" sz="2800" b="1" i="1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k-SK" sz="2800" b="1" i="1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k-SK" sz="2800" b="1" i="1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k-SK" sz="2800" b="1" i="1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800" b="1" i="1"/>
          </a:p>
        </p:txBody>
      </p:sp>
      <p:pic>
        <p:nvPicPr>
          <p:cNvPr id="27652" name="Picture 4" descr="PA1903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665663"/>
            <a:ext cx="1849438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3829" name="Rectangle 5"/>
          <p:cNvSpPr>
            <a:spLocks noChangeArrowheads="1"/>
          </p:cNvSpPr>
          <p:nvPr/>
        </p:nvSpPr>
        <p:spPr bwMode="auto">
          <a:xfrm>
            <a:off x="6270625" y="879475"/>
            <a:ext cx="255905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k-SK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sk-SK" sz="2000" b="1" i="1" dirty="0">
                <a:latin typeface="+mj-lt"/>
                <a:cs typeface="+mn-cs"/>
              </a:rPr>
              <a:t>Odborné učebne</a:t>
            </a:r>
          </a:p>
        </p:txBody>
      </p:sp>
      <p:pic>
        <p:nvPicPr>
          <p:cNvPr id="27654" name="Picture 12" descr="DSC034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1608138"/>
            <a:ext cx="19685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 Box 16"/>
          <p:cNvSpPr txBox="1">
            <a:spLocks noChangeArrowheads="1"/>
          </p:cNvSpPr>
          <p:nvPr/>
        </p:nvSpPr>
        <p:spPr bwMode="auto">
          <a:xfrm>
            <a:off x="7069138" y="1263650"/>
            <a:ext cx="126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1800">
                <a:latin typeface="Arial" panose="020B0604020202020204" pitchFamily="34" charset="0"/>
              </a:rPr>
              <a:t>gastro</a:t>
            </a:r>
            <a:endParaRPr lang="cs-CZ" altLang="sk-SK" sz="1800">
              <a:latin typeface="Arial" panose="020B0604020202020204" pitchFamily="34" charset="0"/>
            </a:endParaRPr>
          </a:p>
        </p:txBody>
      </p:sp>
      <p:sp>
        <p:nvSpPr>
          <p:cNvPr id="27657" name="Text Box 17"/>
          <p:cNvSpPr txBox="1">
            <a:spLocks noChangeArrowheads="1"/>
          </p:cNvSpPr>
          <p:nvPr/>
        </p:nvSpPr>
        <p:spPr bwMode="auto">
          <a:xfrm>
            <a:off x="6432550" y="3084513"/>
            <a:ext cx="24495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1800">
                <a:latin typeface="Arial" panose="020B0604020202020204" pitchFamily="34" charset="0"/>
              </a:rPr>
              <a:t>elektro</a:t>
            </a:r>
            <a:endParaRPr lang="cs-CZ" altLang="sk-SK" sz="1800">
              <a:latin typeface="Arial" panose="020B0604020202020204" pitchFamily="34" charset="0"/>
            </a:endParaRPr>
          </a:p>
        </p:txBody>
      </p:sp>
      <p:sp>
        <p:nvSpPr>
          <p:cNvPr id="27658" name="Text Box 18"/>
          <p:cNvSpPr txBox="1">
            <a:spLocks noChangeArrowheads="1"/>
          </p:cNvSpPr>
          <p:nvPr/>
        </p:nvSpPr>
        <p:spPr bwMode="auto">
          <a:xfrm>
            <a:off x="4270375" y="5857875"/>
            <a:ext cx="2436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1800">
                <a:latin typeface="Arial" panose="020B0604020202020204" pitchFamily="34" charset="0"/>
              </a:rPr>
              <a:t>Tabletová učebňa</a:t>
            </a:r>
            <a:endParaRPr lang="cs-CZ" altLang="sk-SK" sz="1800">
              <a:latin typeface="Arial" panose="020B0604020202020204" pitchFamily="34" charset="0"/>
            </a:endParaRPr>
          </a:p>
        </p:txBody>
      </p:sp>
      <p:pic>
        <p:nvPicPr>
          <p:cNvPr id="2765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1660525"/>
            <a:ext cx="209867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34" descr="DSC035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4138613"/>
            <a:ext cx="2255837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1" name="BlokTextu 5"/>
          <p:cNvSpPr txBox="1">
            <a:spLocks noChangeArrowheads="1"/>
          </p:cNvSpPr>
          <p:nvPr/>
        </p:nvSpPr>
        <p:spPr bwMode="auto">
          <a:xfrm>
            <a:off x="347663" y="1089025"/>
            <a:ext cx="2363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000" b="1">
                <a:latin typeface="Arial" panose="020B0604020202020204" pitchFamily="34" charset="0"/>
              </a:rPr>
              <a:t>Veľká telocvičňa</a:t>
            </a:r>
          </a:p>
        </p:txBody>
      </p:sp>
      <p:sp>
        <p:nvSpPr>
          <p:cNvPr id="27662" name="BlokTextu 6"/>
          <p:cNvSpPr txBox="1">
            <a:spLocks noChangeArrowheads="1"/>
          </p:cNvSpPr>
          <p:nvPr/>
        </p:nvSpPr>
        <p:spPr bwMode="auto">
          <a:xfrm>
            <a:off x="3602038" y="1089025"/>
            <a:ext cx="2103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000" b="1">
                <a:latin typeface="Arial" panose="020B0604020202020204" pitchFamily="34" charset="0"/>
              </a:rPr>
              <a:t>Posilňovňa</a:t>
            </a:r>
          </a:p>
        </p:txBody>
      </p:sp>
      <p:sp>
        <p:nvSpPr>
          <p:cNvPr id="27663" name="BlokTextu 7"/>
          <p:cNvSpPr txBox="1">
            <a:spLocks noChangeArrowheads="1"/>
          </p:cNvSpPr>
          <p:nvPr/>
        </p:nvSpPr>
        <p:spPr bwMode="auto">
          <a:xfrm>
            <a:off x="3033713" y="3702050"/>
            <a:ext cx="3236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000" b="1">
                <a:latin typeface="Arial" panose="020B0604020202020204" pitchFamily="34" charset="0"/>
              </a:rPr>
              <a:t>Jazykové laboratórium</a:t>
            </a:r>
          </a:p>
        </p:txBody>
      </p:sp>
      <p:sp>
        <p:nvSpPr>
          <p:cNvPr id="27664" name="BlokTextu 8"/>
          <p:cNvSpPr txBox="1">
            <a:spLocks noChangeArrowheads="1"/>
          </p:cNvSpPr>
          <p:nvPr/>
        </p:nvSpPr>
        <p:spPr bwMode="auto">
          <a:xfrm>
            <a:off x="395288" y="4102100"/>
            <a:ext cx="1846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000" b="1">
                <a:latin typeface="Arial" panose="020B0604020202020204" pitchFamily="34" charset="0"/>
              </a:rPr>
              <a:t>Školský bufet</a:t>
            </a:r>
          </a:p>
        </p:txBody>
      </p:sp>
      <p:pic>
        <p:nvPicPr>
          <p:cNvPr id="276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44450"/>
            <a:ext cx="163353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22" descr="F:\akcie 2015_16\vianocný florbal\DSC0619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16063"/>
            <a:ext cx="27844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110163"/>
            <a:ext cx="2119313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25" y="3498709"/>
            <a:ext cx="2165709" cy="1439966"/>
          </a:xfrm>
          <a:prstGeom prst="rect">
            <a:avLst/>
          </a:prstGeom>
        </p:spPr>
      </p:pic>
    </p:spTree>
  </p:cSld>
  <p:clrMapOvr>
    <a:masterClrMapping/>
  </p:clrMapOvr>
  <p:transition spd="med" advTm="16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>
          <a:xfrm>
            <a:off x="57150" y="1268413"/>
            <a:ext cx="5938838" cy="18716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sk-SK" dirty="0" err="1" smtClean="0">
                <a:latin typeface="Cooper Black" pitchFamily="18" charset="0"/>
              </a:rPr>
              <a:t>autoopravár</a:t>
            </a:r>
            <a:r>
              <a:rPr lang="sk-SK" dirty="0" smtClean="0">
                <a:latin typeface="Cooper Black" pitchFamily="18" charset="0"/>
              </a:rPr>
              <a:t> </a:t>
            </a:r>
            <a:r>
              <a:rPr lang="sk-SK" dirty="0">
                <a:latin typeface="Cooper Black" pitchFamily="18" charset="0"/>
              </a:rPr>
              <a:t>– mechanik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sk-SK" dirty="0" err="1">
                <a:latin typeface="Cooper Black" pitchFamily="18" charset="0"/>
              </a:rPr>
              <a:t>autoopravár</a:t>
            </a:r>
            <a:r>
              <a:rPr lang="sk-SK" dirty="0">
                <a:latin typeface="Cooper Black" pitchFamily="18" charset="0"/>
              </a:rPr>
              <a:t> – elektrikár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sk-SK" dirty="0" smtClean="0">
                <a:latin typeface="Cooper Black" pitchFamily="18" charset="0"/>
              </a:rPr>
              <a:t>lakovník</a:t>
            </a:r>
            <a:endParaRPr lang="sk-SK" sz="1800" i="1" dirty="0">
              <a:latin typeface="Comic Sans MS" pitchFamily="66" charset="0"/>
            </a:endParaRPr>
          </a:p>
        </p:txBody>
      </p:sp>
      <p:sp>
        <p:nvSpPr>
          <p:cNvPr id="28675" name="WordArt 4"/>
          <p:cNvSpPr>
            <a:spLocks noChangeArrowheads="1" noChangeShapeType="1" noTextEdit="1"/>
          </p:cNvSpPr>
          <p:nvPr/>
        </p:nvSpPr>
        <p:spPr bwMode="auto">
          <a:xfrm>
            <a:off x="2771775" y="136525"/>
            <a:ext cx="4248150" cy="427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Učebné odbory </a:t>
            </a:r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3581400"/>
            <a:ext cx="215582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WordArt 14"/>
          <p:cNvSpPr>
            <a:spLocks noChangeArrowheads="1" noChangeShapeType="1" noTextEdit="1"/>
          </p:cNvSpPr>
          <p:nvPr/>
        </p:nvSpPr>
        <p:spPr bwMode="auto">
          <a:xfrm>
            <a:off x="1835150" y="704850"/>
            <a:ext cx="6481763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Autoservisné služby</a:t>
            </a:r>
          </a:p>
        </p:txBody>
      </p:sp>
      <p:pic>
        <p:nvPicPr>
          <p:cNvPr id="2867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3932238"/>
            <a:ext cx="3233738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3968750"/>
            <a:ext cx="3074988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1169988"/>
            <a:ext cx="2182813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0963"/>
            <a:ext cx="163353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5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8000" y="4127500"/>
            <a:ext cx="3246438" cy="2159000"/>
          </a:xfrm>
        </p:spPr>
      </p:pic>
      <p:pic>
        <p:nvPicPr>
          <p:cNvPr id="29699" name="Picture 6" descr="automechani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3189288"/>
            <a:ext cx="2595562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855" name="Rectangle 7"/>
          <p:cNvSpPr>
            <a:spLocks noChangeArrowheads="1"/>
          </p:cNvSpPr>
          <p:nvPr/>
        </p:nvSpPr>
        <p:spPr bwMode="auto">
          <a:xfrm>
            <a:off x="277813" y="1323975"/>
            <a:ext cx="4572000" cy="1476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k-SK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Praktické vyučovanie prebieha vo vlastnom </a:t>
            </a:r>
            <a:r>
              <a:rPr lang="sk-SK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školskom Autoservise</a:t>
            </a:r>
          </a:p>
          <a:p>
            <a:pPr algn="ctr" eaLnBrk="1" hangingPunct="1">
              <a:defRPr/>
            </a:pPr>
            <a:r>
              <a:rPr lang="sk-SK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na ul. </a:t>
            </a:r>
            <a:r>
              <a:rPr lang="sk-SK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Dr.Adámiho</a:t>
            </a:r>
            <a:r>
              <a:rPr lang="sk-SK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v Topoľčanoch</a:t>
            </a:r>
            <a:r>
              <a:rPr lang="sk-SK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</a:t>
            </a:r>
          </a:p>
          <a:p>
            <a:pPr algn="ctr" eaLnBrk="1" hangingPunct="1">
              <a:defRPr/>
            </a:pPr>
            <a:r>
              <a:rPr lang="sk-SK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a tiež v súkromných autoservisoch, </a:t>
            </a:r>
          </a:p>
          <a:p>
            <a:pPr algn="ctr" eaLnBrk="1" hangingPunct="1">
              <a:defRPr/>
            </a:pPr>
            <a:r>
              <a:rPr lang="sk-SK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 ktorými škola uzatvorila zmluvu.</a:t>
            </a:r>
            <a:endParaRPr lang="cs-CZ" i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9701" name="Text Box 9"/>
          <p:cNvSpPr txBox="1">
            <a:spLocks noChangeArrowheads="1"/>
          </p:cNvSpPr>
          <p:nvPr/>
        </p:nvSpPr>
        <p:spPr bwMode="auto">
          <a:xfrm>
            <a:off x="2960688" y="3860800"/>
            <a:ext cx="262731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1800">
                <a:latin typeface="Arial" panose="020B0604020202020204" pitchFamily="34" charset="0"/>
              </a:rPr>
              <a:t>Široké uplatnenie majú absolventi nielen pri opravách automobilov, ale aj pri predaji alebo vo výrobe nových automobilov.</a:t>
            </a:r>
            <a:endParaRPr lang="cs-CZ" altLang="sk-SK" sz="1800">
              <a:latin typeface="Arial" panose="020B0604020202020204" pitchFamily="34" charset="0"/>
            </a:endParaRPr>
          </a:p>
        </p:txBody>
      </p:sp>
      <p:sp>
        <p:nvSpPr>
          <p:cNvPr id="334858" name="WordArt 10"/>
          <p:cNvSpPr>
            <a:spLocks noChangeArrowheads="1" noChangeShapeType="1" noTextEdit="1"/>
          </p:cNvSpPr>
          <p:nvPr/>
        </p:nvSpPr>
        <p:spPr bwMode="auto">
          <a:xfrm>
            <a:off x="1893888" y="184150"/>
            <a:ext cx="70961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sk-SK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cs typeface="Arial" charset="0"/>
              </a:rPr>
              <a:t>Učebné odbory - </a:t>
            </a:r>
            <a:r>
              <a:rPr lang="sk-SK" sz="3600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  <a:cs typeface="Arial" charset="0"/>
              </a:rPr>
              <a:t>autopravárenské</a:t>
            </a:r>
            <a:endParaRPr lang="sk-SK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Impact"/>
              <a:cs typeface="Arial" charset="0"/>
            </a:endParaRPr>
          </a:p>
        </p:txBody>
      </p:sp>
      <p:pic>
        <p:nvPicPr>
          <p:cNvPr id="2970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2388"/>
            <a:ext cx="163353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0" descr="C:\Users\Kováč\Pictures\lakovni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052513"/>
            <a:ext cx="3830638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6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8"/>
          <p:cNvSpPr>
            <a:spLocks noChangeArrowheads="1" noChangeShapeType="1" noTextEdit="1"/>
          </p:cNvSpPr>
          <p:nvPr/>
        </p:nvSpPr>
        <p:spPr bwMode="auto">
          <a:xfrm>
            <a:off x="2916238" y="155575"/>
            <a:ext cx="4464050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Učebné odbory </a:t>
            </a:r>
          </a:p>
        </p:txBody>
      </p:sp>
      <p:sp>
        <p:nvSpPr>
          <p:cNvPr id="218121" name="WordArt 9"/>
          <p:cNvSpPr>
            <a:spLocks noChangeArrowheads="1" noChangeShapeType="1" noTextEdit="1"/>
          </p:cNvSpPr>
          <p:nvPr/>
        </p:nvSpPr>
        <p:spPr bwMode="auto">
          <a:xfrm>
            <a:off x="2771800" y="764704"/>
            <a:ext cx="453650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sk-SK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aramond" pitchFamily="18" charset="0"/>
                <a:cs typeface="Arial" charset="0"/>
              </a:rPr>
              <a:t> </a:t>
            </a:r>
            <a:r>
              <a:rPr lang="sk-SK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 pitchFamily="34" charset="0"/>
                <a:cs typeface="Arial" charset="0"/>
              </a:rPr>
              <a:t>strojárske a stavebné</a:t>
            </a:r>
          </a:p>
        </p:txBody>
      </p:sp>
      <p:pic>
        <p:nvPicPr>
          <p:cNvPr id="3072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082800"/>
            <a:ext cx="2592387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584575"/>
            <a:ext cx="288131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52388"/>
            <a:ext cx="1625601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Obrázo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2098675"/>
            <a:ext cx="2424112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BlokTextu 3"/>
          <p:cNvSpPr txBox="1">
            <a:spLocks noChangeArrowheads="1"/>
          </p:cNvSpPr>
          <p:nvPr/>
        </p:nvSpPr>
        <p:spPr bwMode="auto">
          <a:xfrm>
            <a:off x="217488" y="1484313"/>
            <a:ext cx="2554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400" b="1">
                <a:latin typeface="Arial" panose="020B0604020202020204" pitchFamily="34" charset="0"/>
              </a:rPr>
              <a:t>obrábač kovov</a:t>
            </a:r>
          </a:p>
        </p:txBody>
      </p:sp>
      <p:sp>
        <p:nvSpPr>
          <p:cNvPr id="30729" name="BlokTextu 4"/>
          <p:cNvSpPr txBox="1">
            <a:spLocks noChangeArrowheads="1"/>
          </p:cNvSpPr>
          <p:nvPr/>
        </p:nvSpPr>
        <p:spPr bwMode="auto">
          <a:xfrm>
            <a:off x="3492500" y="2924175"/>
            <a:ext cx="2447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400" b="1">
                <a:latin typeface="Arial" panose="020B0604020202020204" pitchFamily="34" charset="0"/>
              </a:rPr>
              <a:t>inštalatér</a:t>
            </a:r>
          </a:p>
        </p:txBody>
      </p:sp>
      <p:sp>
        <p:nvSpPr>
          <p:cNvPr id="30730" name="BlokTextu 5"/>
          <p:cNvSpPr txBox="1">
            <a:spLocks noChangeArrowheads="1"/>
          </p:cNvSpPr>
          <p:nvPr/>
        </p:nvSpPr>
        <p:spPr bwMode="auto">
          <a:xfrm>
            <a:off x="5940425" y="1301750"/>
            <a:ext cx="3095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400" b="1">
                <a:latin typeface="Arial" panose="020B0604020202020204" pitchFamily="34" charset="0"/>
              </a:rPr>
              <a:t>    elektromechanik</a:t>
            </a:r>
            <a:r>
              <a:rPr lang="sk-SK" altLang="sk-SK" sz="2000" b="1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000" b="1">
                <a:latin typeface="Arial" panose="020B0604020202020204" pitchFamily="34" charset="0"/>
              </a:rPr>
              <a:t>– silnoprúdová technika</a:t>
            </a:r>
          </a:p>
        </p:txBody>
      </p:sp>
    </p:spTree>
  </p:cSld>
  <p:clrMapOvr>
    <a:masterClrMapping/>
  </p:clrMapOvr>
  <p:transition spd="med" advTm="15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115888"/>
            <a:ext cx="6192837" cy="1371600"/>
          </a:xfrm>
        </p:spPr>
        <p:txBody>
          <a:bodyPr/>
          <a:lstStyle/>
          <a:p>
            <a:pPr algn="l" eaLnBrk="1" hangingPunct="1">
              <a:defRPr/>
            </a:pPr>
            <a:r>
              <a:rPr lang="sk-SK" sz="3600" dirty="0" smtClean="0">
                <a:solidFill>
                  <a:schemeClr val="folHlink"/>
                </a:solidFill>
              </a:rPr>
              <a:t>Učebné </a:t>
            </a:r>
            <a:r>
              <a:rPr lang="sk-SK" sz="3600" dirty="0">
                <a:solidFill>
                  <a:schemeClr val="folHlink"/>
                </a:solidFill>
              </a:rPr>
              <a:t>odbory </a:t>
            </a:r>
            <a:r>
              <a:rPr lang="sk-SK" sz="3600" dirty="0" smtClean="0">
                <a:solidFill>
                  <a:schemeClr val="folHlink"/>
                </a:solidFill>
              </a:rPr>
              <a:t>- STROJSTAV</a:t>
            </a:r>
            <a:endParaRPr lang="cs-CZ" sz="3600" dirty="0">
              <a:solidFill>
                <a:schemeClr val="folHlink"/>
              </a:solidFill>
            </a:endParaRPr>
          </a:p>
        </p:txBody>
      </p:sp>
      <p:sp>
        <p:nvSpPr>
          <p:cNvPr id="335876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8229600" cy="2719387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defRPr/>
            </a:pP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Prax je zabezpečená pod vedením vlastných majstrov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odbornej výchovy na pracoviskách školy a pri opravách a údržbe budov, ich vodoinštalácie, elektroinštalácie  a kúrenia.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defRPr/>
            </a:pP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Perspektíva zamestnania v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strojárskych a stavebných </a:t>
            </a: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firmách nielen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nás, ale i v zahraničí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510088"/>
            <a:ext cx="2809875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4510088"/>
            <a:ext cx="2735262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4510088"/>
            <a:ext cx="29114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52388"/>
            <a:ext cx="163353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6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rcholky hor">
  <a:themeElements>
    <a:clrScheme name="Vrcholky hor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Vrcholky ho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rcholky hor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cholky hor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cholky hor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cholky hor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cholky hor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cholky hor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cholky hor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cholky hor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cholky hor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Špička">
  <a:themeElements>
    <a:clrScheme name="Špička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Špička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Špička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ona">
  <a:themeElements>
    <a:clrScheme name="Opona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Opon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pona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ona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Zeměkoule">
  <a:themeElements>
    <a:clrScheme name="Zeměkoul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Zeměkou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Zeměkoul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Váhy">
  <a:themeElements>
    <a:clrScheme name="Váhy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Váhy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áhy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áhy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áhy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áhy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áhy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áhy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áhy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áhy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áhy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Javor">
  <a:themeElements>
    <a:clrScheme name="Javor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Javo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avor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or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xtura">
  <a:themeElements>
    <a:clrScheme name="Textura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xtura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a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astelové tužky">
  <a:themeElements>
    <a:clrScheme name="Pastelové tužky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Pastelové tužky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astelové tužky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ové tužky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ové tužky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ové tužky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ové tužky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ové tužky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ové tužky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ové tužky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hňostroj">
  <a:themeElements>
    <a:clrScheme name="Ohňostroj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Ohňostroj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hňostroj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hňostroj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hňostroj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hňostroj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hňostroj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hňostroj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Vrstvy skla">
  <a:themeElements>
    <a:clrScheme name="Vrstvy skla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Vrstvy sk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rstvy s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s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pona 2">
    <a:dk1>
      <a:srgbClr val="000066"/>
    </a:dk1>
    <a:lt1>
      <a:srgbClr val="FFFFFF"/>
    </a:lt1>
    <a:dk2>
      <a:srgbClr val="000099"/>
    </a:dk2>
    <a:lt2>
      <a:srgbClr val="D8F6F8"/>
    </a:lt2>
    <a:accent1>
      <a:srgbClr val="0099FF"/>
    </a:accent1>
    <a:accent2>
      <a:srgbClr val="00003A"/>
    </a:accent2>
    <a:accent3>
      <a:srgbClr val="AAAACA"/>
    </a:accent3>
    <a:accent4>
      <a:srgbClr val="DADADA"/>
    </a:accent4>
    <a:accent5>
      <a:srgbClr val="AACAFF"/>
    </a:accent5>
    <a:accent6>
      <a:srgbClr val="000034"/>
    </a:accent6>
    <a:hlink>
      <a:srgbClr val="DDD925"/>
    </a:hlink>
    <a:folHlink>
      <a:srgbClr val="72C67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3062</TotalTime>
  <Words>965</Words>
  <Application>Microsoft Office PowerPoint</Application>
  <PresentationFormat>Prezentácia na obrazovke (4:3)</PresentationFormat>
  <Paragraphs>188</Paragraphs>
  <Slides>21</Slides>
  <Notes>2</Notes>
  <HiddenSlides>0</HiddenSlides>
  <MMClips>4</MMClips>
  <ScaleCrop>false</ScaleCrop>
  <HeadingPairs>
    <vt:vector size="8" baseType="variant">
      <vt:variant>
        <vt:lpstr>Použité písma</vt:lpstr>
      </vt:variant>
      <vt:variant>
        <vt:i4>19</vt:i4>
      </vt:variant>
      <vt:variant>
        <vt:lpstr>Motív</vt:lpstr>
      </vt:variant>
      <vt:variant>
        <vt:i4>10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51" baseType="lpstr">
      <vt:lpstr>Algerian</vt:lpstr>
      <vt:lpstr>Arial</vt:lpstr>
      <vt:lpstr>Arial Black</vt:lpstr>
      <vt:lpstr>Book Antiqua</vt:lpstr>
      <vt:lpstr>Cambria</vt:lpstr>
      <vt:lpstr>Comic Sans MS</vt:lpstr>
      <vt:lpstr>Cooper Black</vt:lpstr>
      <vt:lpstr>Garamond</vt:lpstr>
      <vt:lpstr>Georgia</vt:lpstr>
      <vt:lpstr>Impact</vt:lpstr>
      <vt:lpstr>Lucida Sans</vt:lpstr>
      <vt:lpstr>Monotype Corsiva</vt:lpstr>
      <vt:lpstr>Script MT Bold</vt:lpstr>
      <vt:lpstr>Tahoma</vt:lpstr>
      <vt:lpstr>Times New Roman</vt:lpstr>
      <vt:lpstr>Verdana</vt:lpstr>
      <vt:lpstr>Wingdings</vt:lpstr>
      <vt:lpstr>Wingdings 2</vt:lpstr>
      <vt:lpstr>Wingdings 3</vt:lpstr>
      <vt:lpstr>Vrcholky hor</vt:lpstr>
      <vt:lpstr>Opona</vt:lpstr>
      <vt:lpstr>Zeměkoule</vt:lpstr>
      <vt:lpstr>Váhy</vt:lpstr>
      <vt:lpstr>Javor</vt:lpstr>
      <vt:lpstr>Textura</vt:lpstr>
      <vt:lpstr>Pastelové tužky</vt:lpstr>
      <vt:lpstr>Ohňostroj</vt:lpstr>
      <vt:lpstr>Vrstvy skla</vt:lpstr>
      <vt:lpstr>Špička</vt:lpstr>
      <vt:lpstr>Dokument programu Záznam zvuku</vt:lpstr>
      <vt:lpstr>Prezentácia programu PowerPoint</vt:lpstr>
      <vt:lpstr>Prezentácia programu PowerPoint</vt:lpstr>
      <vt:lpstr>Prezentácia programu PowerPoint</vt:lpstr>
      <vt:lpstr>Prezentácia programu PowerPoint</vt:lpstr>
      <vt:lpstr>    Budova školy - vybavenie</vt:lpstr>
      <vt:lpstr>Prezentácia programu PowerPoint</vt:lpstr>
      <vt:lpstr>Prezentácia programu PowerPoint</vt:lpstr>
      <vt:lpstr>Prezentácia programu PowerPoint</vt:lpstr>
      <vt:lpstr>Učebné odbory - STROJSTAV</vt:lpstr>
      <vt:lpstr>Novozavedený učebný odbor</vt:lpstr>
      <vt:lpstr>Mechanik elektrotechnik</vt:lpstr>
      <vt:lpstr>Učebné odbory -služby</vt:lpstr>
      <vt:lpstr>Hostinský, hostinská</vt:lpstr>
      <vt:lpstr>Prezentácia programu PowerPoint</vt:lpstr>
      <vt:lpstr>Bezpečnosť a ochrana zdravia pri práci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PC</dc:creator>
  <cp:lastModifiedBy>pcň</cp:lastModifiedBy>
  <cp:revision>171</cp:revision>
  <dcterms:created xsi:type="dcterms:W3CDTF">2006-02-20T18:58:08Z</dcterms:created>
  <dcterms:modified xsi:type="dcterms:W3CDTF">2018-11-07T11:19:48Z</dcterms:modified>
</cp:coreProperties>
</file>