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8" r:id="rId6"/>
    <p:sldId id="296" r:id="rId7"/>
    <p:sldId id="298" r:id="rId8"/>
    <p:sldId id="299" r:id="rId9"/>
    <p:sldId id="300" r:id="rId10"/>
    <p:sldId id="301" r:id="rId11"/>
    <p:sldId id="302" r:id="rId12"/>
    <p:sldId id="293" r:id="rId13"/>
    <p:sldId id="303" r:id="rId14"/>
    <p:sldId id="294" r:id="rId15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>
        <p:scale>
          <a:sx n="58" d="100"/>
          <a:sy n="58" d="100"/>
        </p:scale>
        <p:origin x="-413" y="-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6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CCCB11-8900-4CAA-AAA7-E2BF2C738084}" type="datetime1">
              <a:rPr lang="pl-PL" smtClean="0"/>
              <a:t>2018-10-03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983A3-22F3-4C0A-9648-AF744C18F179}" type="datetime1">
              <a:rPr lang="pl-PL" smtClean="0"/>
              <a:pPr/>
              <a:t>2018-10-03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8451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6254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32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810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587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629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795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55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8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1778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930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Dowolny kształt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" name="Dowolny kształt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" name="Dowolny kształt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" name="Dowolny kształt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" name="Dowolny kształt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Dowolny kształt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Dowolny kształt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" name="Dowolny kształt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" name="Dowolny kształt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" name="Dowolny kształt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" name="Dowolny kształt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" name="Dowolny kształt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" name="Dowolny kształt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" name="Dowolny kształt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" name="Dowolny kształt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" name="Dowolny kształt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" name="Dowolny kształt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" name="Dowolny kształt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" name="Dowolny kształt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" name="Dowolny kształt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" name="Dowolny kształt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" name="Dowolny kształt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5" name="Dowolny kształt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6" name="Dowolny kształt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7" name="Dowolny kształt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8" name="Dowolny kształt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9" name="Dowolny kształt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40" name="Grup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Dowolny kształt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" name="Dowolny kształt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" name="Dowolny kształt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" name="Dowolny kształt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5" name="Dowolny kształt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6" name="Dowolny kształt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7" name="Dowolny kształt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49" name="Dowolny kształt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grpSp>
        <p:nvGrpSpPr>
          <p:cNvPr id="50" name="Grup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Dowolny kształt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2" name="Dowolny kształt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3" name="Dowolny kształt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4" name="Dowolny kształt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5" name="Dowolny kształt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6" name="Dowolny kształt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7" name="Dowolny kształt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8" name="Dowolny kształt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59" name="Dowolny kształt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60" name="Dowolny kształt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grpSp>
        <p:nvGrpSpPr>
          <p:cNvPr id="61" name="Grup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Dowolny kształt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3" name="Dowolny kształt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4" name="Dowolny kształt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5" name="Dowolny kształt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6" name="Dowolny kształt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7" name="Dowolny kształt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8" name="Dowolny kształt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9" name="Dowolny kształt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0" name="Dowolny kształt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1" name="Dowolny kształt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2" name="Dowolny kształt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3" name="Dowolny kształt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4" name="Dowolny kształt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5" name="Dowolny kształt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6" name="Dowolny kształt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7" name="Dowolny kształt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8" name="Dowolny kształt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9" name="Dowolny kształt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0" name="Dowolny kształt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81" name="Grup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Dowolny kształt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3" name="Dowolny kształt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4" name="Dowolny kształt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5" name="Dowolny kształt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6" name="Dowolny kształt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87" name="Grup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9" name="Dowolny kształt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0" name="Dowolny kształt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1" name="Dowolny kształt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2" name="Dowolny kształt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3" name="Dowolny kształt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Dowolny kształt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6" name="Dowolny kształt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7" name="Dowolny kształt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8" name="Dowolny kształt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99" name="Grup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Dowolny kształt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1" name="Dowolny kształt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2" name="Dowolny kształt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3" name="Dowolny kształt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4" name="Dowolny kształt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5" name="Dowolny kształt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106" name="Grup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Dowolny kształt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8" name="Dowolny kształt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9" name="Dowolny kształt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0" name="Dowolny kształt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1" name="Dowolny kształt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2" name="Dowolny kształt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3" name="Dowolny kształt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4" name="Dowolny kształt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115" name="Dowolny kształt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16" name="Dowolny kształt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grpSp>
        <p:nvGrpSpPr>
          <p:cNvPr id="117" name="Grup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Dowolny kształt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9" name="Dowolny kształt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0" name="Dowolny kształt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1" name="Dowolny kształt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2" name="Dowolny kształt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3" name="Dowolny kształt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4" name="Dowolny kształt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5" name="Dowolny kształt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6" name="Dowolny kształt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7" name="Dowolny kształt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8" name="Dowolny kształt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9" name="Dowolny kształt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0" name="Dowolny kształt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1" name="Dowolny kształt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2" name="Dowolny kształt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3" name="Dowolny kształt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4" name="Dowolny kształt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5" name="Dowolny kształt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6" name="Dowolny kształt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7" name="Dowolny kształt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8" name="Dowolny kształt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9" name="Dowolny kształt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0" name="Dowolny kształt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1" name="Dowolny kształt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2" name="Dowolny kształt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3" name="Dowolny kształt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4" name="Dowolny kształt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5" name="Dowolny kształt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146" name="Grup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Dowolny kształt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8" name="Dowolny kształt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9" name="Dowolny kształt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0" name="Dowolny kształt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1" name="Dowolny kształt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2" name="Dowolny kształt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3" name="Dowolny kształt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4" name="Dowolny kształt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5" name="Dowolny kształt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6" name="Dowolny kształt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7" name="Dowolny kształt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8" name="Dowolny kształt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9" name="Dowolny kształt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0" name="Dowolny kształt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1" name="Dowolny kształt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2" name="Dowolny kształt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3" name="Dowolny kształt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4" name="Dowolny kształt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5" name="Dowolny kształt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6" name="Dowolny kształt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7" name="Dowolny kształt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8" name="Dowolny kształt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9" name="Dowolny kształt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0" name="Dowolny kształt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171" name="Grup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Dowolny kształt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3" name="Dowolny kształt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4" name="Dowolny kształt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5" name="Dowolny kształt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6" name="Dowolny kształt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7" name="Dowolny kształt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8" name="Dowolny kształt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9" name="Dowolny kształt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752993-57D7-4C99-9CC9-9B4C63E4B1EA}" type="datetime1">
              <a:rPr lang="pl-PL" noProof="0" smtClean="0"/>
              <a:t>2018-10-03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430F2E-8C2C-4E26-9B31-99955DEA4784}" type="datetime1">
              <a:rPr lang="pl-PL" noProof="0" smtClean="0"/>
              <a:t>2018-10-03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CF87B9-8C0E-4F7C-A656-05DF28D57C63}" type="datetime1">
              <a:rPr lang="pl-PL" noProof="0" smtClean="0"/>
              <a:t>2018-10-03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10168-41C6-4279-B0F0-4619BBE6F31D}" type="datetime1">
              <a:rPr lang="pl-PL" noProof="0" smtClean="0"/>
              <a:t>2018-10-03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6E2035-7554-452B-8281-C5FD6CFFAAC2}" type="datetime1">
              <a:rPr lang="pl-PL" noProof="0" smtClean="0"/>
              <a:t>2018-10-03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70E6F5-B714-4A82-8E3B-016F6B905CC8}" type="datetime1">
              <a:rPr lang="pl-PL" noProof="0" smtClean="0"/>
              <a:t>2018-10-03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7" name="Dowolny kształt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8" name="Dowolny kształt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grpSp>
        <p:nvGrpSpPr>
          <p:cNvPr id="9" name="Grup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Dowolny kształt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Dowolny kształt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" name="Dowolny kształt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" name="Dowolny kształt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" name="Dowolny kształt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" name="Dowolny kształt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" name="Dowolny kształt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" name="Dowolny kształt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" name="Dowolny kształt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" name="Dowolny kształt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" name="Dowolny kształt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" name="Dowolny kształt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" name="Dowolny kształt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" name="Dowolny kształt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" name="Dowolny kształt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" name="Dowolny kształt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" name="Dowolny kształt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5" name="Dowolny kształt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6" name="Dowolny kształt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7" name="Dowolny kształt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8" name="Dowolny kształt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9" name="Dowolny kształt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0" name="Dowolny kształt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1" name="Dowolny kształt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" name="Dowolny kształt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" name="Dowolny kształt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" name="Dowolny kształt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5" name="Dowolny kształt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6" name="Dowolny kształt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7" name="Dowolny kształt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9" name="Dowolny kształt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0" name="Dowolny kształt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1" name="Dowolny kształt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2" name="Dowolny kształt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3" name="Dowolny kształt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4" name="Dowolny kształt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5" name="Dowolny kształt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6" name="Dowolny kształt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7" name="Dowolny kształt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8" name="Dowolny kształt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9" name="Dowolny kształt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0" name="Dowolny kształt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1" name="Dowolny kształt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2" name="Dowolny kształt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3" name="Dowolny kształt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4" name="Dowolny kształt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5" name="Dowolny kształt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6" name="Dowolny kształt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7" name="Dowolny kształt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8" name="Dowolny kształt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9" name="Dowolny kształt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0" name="Dowolny kształt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1" name="Dowolny kształt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2" name="Dowolny kształt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3" name="Dowolny kształt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4" name="Dowolny kształt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5" name="Dowolny kształt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6" name="Dowolny kształt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7" name="Dowolny kształt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8" name="Dowolny kształt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9" name="Dowolny kształt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0" name="Dowolny kształt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1" name="Dowolny kształt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2" name="Dowolny kształt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3" name="Dowolny kształt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4" name="Dowolny kształt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5" name="Dowolny kształt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6" name="Dowolny kształt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7" name="Dowolny kształt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8" name="Dowolny kształt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9" name="Dowolny kształt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0" name="Dowolny kształt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1" name="Dowolny kształt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2" name="Dowolny kształt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93" name="Grup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Dowolny kształt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5" name="Dowolny kształt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6" name="Dowolny kształt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7" name="Dowolny kształt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8" name="Dowolny kształt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9" name="Dowolny kształt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0" name="Dowolny kształt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1" name="Dowolny kształt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2" name="Dowolny kształt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3" name="Dowolny kształt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4" name="Dowolny kształt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5" name="Dowolny kształt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6" name="Dowolny kształt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7" name="Dowolny kształt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8" name="Dowolny kształt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9" name="Dowolny kształt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0" name="Dowolny kształt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1" name="Dowolny kształt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2" name="Dowolny kształt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3" name="Dowolny kształt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4" name="Dowolny kształt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5" name="Dowolny kształt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6" name="Dowolny kształt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7" name="Dowolny kształt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8" name="Dowolny kształt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9" name="Dowolny kształt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0" name="Dowolny kształt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1" name="Dowolny kształt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2" name="Dowolny kształt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3" name="Dowolny kształt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4" name="Dowolny kształt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5" name="Dowolny kształt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6" name="Dowolny kształt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7" name="Dowolny kształt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8" name="Dowolny kształt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9" name="Dowolny kształt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0" name="Dowolny kształt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1" name="Dowolny kształt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2" name="Dowolny kształt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3" name="Dowolny kształt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4" name="Dowolny kształt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5" name="Dowolny kształt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6" name="Dowolny kształt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7" name="Dowolny kształt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8" name="Dowolny kształt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9" name="Dowolny kształt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0" name="Dowolny kształt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1" name="Dowolny kształt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2" name="Dowolny kształt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3" name="Dowolny kształt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4" name="Dowolny kształt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5" name="Dowolny kształt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6" name="Dowolny kształt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7" name="Dowolny kształt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8" name="Dowolny kształt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9" name="Dowolny kształt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0" name="Dowolny kształt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1" name="Dowolny kształt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2" name="Dowolny kształt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3" name="Dowolny kształt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4" name="Dowolny kształt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5" name="Dowolny kształt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6" name="Dowolny kształt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7" name="Dowolny kształt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8" name="Dowolny kształt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9" name="Dowolny kształt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0" name="Dowolny kształt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1" name="Dowolny kształt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2" name="Dowolny kształt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3" name="Dowolny kształt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4" name="Dowolny kształt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5" name="Dowolny kształt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6" name="Dowolny kształt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7" name="Dowolny kształt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8" name="Dowolny kształt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9" name="Dowolny kształt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0" name="Dowolny kształt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1" name="Dowolny kształt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2" name="Dowolny kształt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3" name="Dowolny kształt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4" name="Dowolny kształt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5" name="Dowolny kształt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6" name="Dowolny kształt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177" name="Grup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Dowolny kształt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9" name="Dowolny kształt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0" name="Dowolny kształt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1" name="Dowolny kształt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2" name="Dowolny kształt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3" name="Dowolny kształt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4" name="Dowolny kształt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5" name="Dowolny kształt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6" name="Dowolny kształt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7" name="Dowolny kształt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8" name="Dowolny kształt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9" name="Dowolny kształt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0" name="Dowolny kształt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1" name="Dowolny kształt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2" name="Dowolny kształt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3" name="Dowolny kształt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4" name="Dowolny kształt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5" name="Dowolny kształt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6" name="Dowolny kształt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7" name="Dowolny kształt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8" name="Dowolny kształt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9" name="Dowolny kształt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0" name="Dowolny kształt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1" name="Dowolny kształt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2" name="Dowolny kształt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3" name="Dowolny kształt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4" name="Dowolny kształt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5" name="Dowolny kształt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6" name="Dowolny kształt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7" name="Dowolny kształt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8" name="Dowolny kształt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9" name="Dowolny kształt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0" name="Dowolny kształt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1" name="Dowolny kształt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2" name="Dowolny kształt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3" name="Dowolny kształt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4" name="Dowolny kształt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5" name="Dowolny kształt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6" name="Dowolny kształt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7" name="Dowolny kształt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8" name="Dowolny kształt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9" name="Dowolny kształt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0" name="Dowolny kształt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1" name="Dowolny kształt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2" name="Dowolny kształt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3" name="Dowolny kształt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4" name="Dowolny kształt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5" name="Dowolny kształt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6" name="Dowolny kształt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7" name="Dowolny kształt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8" name="Dowolny kształt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9" name="Dowolny kształt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0" name="Dowolny kształt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1" name="Dowolny kształt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2" name="Dowolny kształt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3" name="Dowolny kształt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4" name="Dowolny kształt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5" name="Dowolny kształt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6" name="Dowolny kształt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7" name="Dowolny kształt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8" name="Dowolny kształt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9" name="Dowolny kształt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0" name="Dowolny kształt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1" name="Dowolny kształt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2" name="Dowolny kształt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3" name="Dowolny kształt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4" name="Dowolny kształt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5" name="Dowolny kształt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6" name="Dowolny kształt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7" name="Dowolny kształt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8" name="Dowolny kształt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9" name="Dowolny kształt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0" name="Dowolny kształt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1" name="Dowolny kształt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2" name="Dowolny kształt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3" name="Dowolny kształt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4" name="Dowolny kształt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5" name="Dowolny kształt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6" name="Dowolny kształt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7" name="Dowolny kształt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8" name="Dowolny kształt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9" name="Dowolny kształt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260" name="Grup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Dowolny kształt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2" name="Dowolny kształt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3" name="Dowolny kształt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4" name="Dowolny kształt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5" name="Dowolny kształt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6" name="Dowolny kształt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7" name="Dowolny kształt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8" name="Dowolny kształt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9" name="Dowolny kształt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0" name="Dowolny kształt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1" name="Dowolny kształt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2" name="Dowolny kształt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3" name="Dowolny kształt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Dowolny kształt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5" name="Dowolny kształt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6" name="Dowolny kształt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7" name="Dowolny kształt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Dowolny kształt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9" name="Dowolny kształt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0" name="Dowolny kształt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1" name="Dowolny kształt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2" name="Dowolny kształt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3" name="Dowolny kształt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4" name="Dowolny kształt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Dowolny kształt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Dowolny kształt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7" name="Dowolny kształt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8" name="Dowolny kształt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289" name="Grup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Dowolny kształt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1" name="Ow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2" name="Dowolny kształt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3" name="Dowolny kształt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4" name="Dowolny kształt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5" name="Dowolny kształt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6" name="Dowolny kształt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7" name="Dowolny kształt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8" name="Dowolny kształt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9" name="Dowolny kształt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0" name="Dowolny kształt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1" name="Dowolny kształt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2" name="Dowolny kształt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3" name="Dowolny kształt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4" name="Dowolny kształt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5" name="Dowolny kształt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6" name="Dowolny kształt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7" name="Dowolny kształt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8" name="Dowolny kształt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9" name="Dowolny kształt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310" name="Dowolny kształt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grpSp>
        <p:nvGrpSpPr>
          <p:cNvPr id="311" name="Grup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Dowolny kształt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3" name="Dowolny kształt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4" name="Dowolny kształt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5" name="Dowolny kształt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6" name="Dowolny kształt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7" name="Dowolny kształt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8" name="Dowolny kształt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9" name="Dowolny kształt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0" name="Dowolny kształt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1" name="Dowolny kształt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2" name="Dowolny kształt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3" name="Dowolny kształt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4" name="Dowolny kształt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5" name="Dowolny kształt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6" name="Dowolny kształt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7" name="Dowolny kształt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8" name="Dowolny kształt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9" name="Dowolny kształt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0" name="Dowolny kształt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1" name="Dowolny kształt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2" name="Dowolny kształt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3" name="Dowolny kształt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4" name="Dowolny kształt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5" name="Dowolny kształt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6" name="Dowolny kształt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7" name="Dowolny kształt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8" name="Dowolny kształt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9" name="Dowolny kształt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0" name="Dowolny kształt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1" name="Dowolny kształt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2" name="Dowolny kształt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3" name="Dowolny kształt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4" name="Dowolny kształt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5" name="Dowolny kształt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6" name="Dowolny kształt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7" name="Dowolny kształt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348" name="Grup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Dowolny kształt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6" name="Dowolny kształt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7" name="Dowolny kształt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8" name="Dowolny kształt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9" name="Dowolny kształt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0" name="Dowolny kształt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1" name="Dowolny kształt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2" name="Dowolny kształt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3" name="Dowolny kształt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4" name="Dowolny kształt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5" name="Dowolny kształt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6" name="Dowolny kształt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7" name="Dowolny kształt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8" name="Dowolny kształt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9" name="Dowolny kształt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0" name="Dowolny kształt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1" name="Dowolny kształt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2" name="Dowolny kształt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3" name="Dowolny kształt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4" name="Dowolny kształt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5" name="Dowolny kształt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6" name="Dowolny kształt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7" name="Dowolny kształt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8" name="Dowolny kształt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9" name="Dowolny kształt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00" name="Dowolny kształt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01" name="Dowolny kształt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02" name="Dowolny kształt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03" name="Dowolny kształt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04" name="Dowolny kształt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05" name="Dowolny kształt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06" name="Dowolny kształt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07" name="Dowolny kształt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08" name="Dowolny kształt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09" name="Dowolny kształt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10" name="Dowolny kształt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11" name="Dowolny kształt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12" name="Dowolny kształt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13" name="Dowolny kształt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14" name="Dowolny kształt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15" name="Dowolny kształt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16" name="Dowolny kształt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17" name="Dowolny kształt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18" name="Dowolny kształt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19" name="Dowolny kształt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20" name="Dowolny kształt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21" name="Dowolny kształt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grpSp>
          <p:nvGrpSpPr>
            <p:cNvPr id="350" name="Grup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Dowolny kształt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7" name="Dowolny kształt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8" name="Dowolny kształt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9" name="Dowolny kształt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0" name="Dowolny kształt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1" name="Dowolny kształt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2" name="Dowolny kształt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3" name="Dowolny kształt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4" name="Dowolny kształt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grpSp>
          <p:nvGrpSpPr>
            <p:cNvPr id="351" name="Grup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Dowolny kształt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0" name="Dowolny kształt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1" name="Dowolny kształt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2" name="Dowolny kształt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3" name="Dowolny kształt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4" name="Dowolny kształt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5" name="Dowolny kształt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grpSp>
          <p:nvGrpSpPr>
            <p:cNvPr id="352" name="Grup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Dowolny kształt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54" name="Dowolny kształt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55" name="Dowolny kształt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56" name="Dowolny kształt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57" name="Dowolny kształt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58" name="Dowolny kształt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</p:grpSp>
      <p:grpSp>
        <p:nvGrpSpPr>
          <p:cNvPr id="422" name="Grup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Dowolny kształt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4" name="Dowolny kształt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5" name="Dowolny kształt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6" name="Dowolny kształt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7" name="Dowolny kształt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8" name="Dowolny kształt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9" name="Dowolny kształt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0" name="Dowolny kształt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431" name="Grup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Dowolny kształt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3" name="Dowolny kształt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4" name="Dowolny kształt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5" name="Dowolny kształt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6" name="Dowolny kształt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7" name="Dowolny kształt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8" name="Dowolny kształt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9" name="Dowolny kształt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440" name="Grup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Dowolny kształt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2" name="Dowolny kształt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3" name="Dowolny kształt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4" name="Dowolny kształt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5" name="Dowolny kształt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6" name="Dowolny kształt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7" name="Dowolny kształt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8" name="Dowolny kształt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D6C4F0-5E22-434D-AF15-D3C254FAE31F}" type="datetime1">
              <a:rPr lang="pl-PL" noProof="0" smtClean="0"/>
              <a:t>2018-10-03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9C2FA-3585-4580-9B98-24C6A7320FCA}" type="datetime1">
              <a:rPr lang="pl-PL" noProof="0" smtClean="0"/>
              <a:t>2018-10-03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03F3DD-D6F5-46F5-8AE2-07179439E5BE}" type="datetime1">
              <a:rPr lang="pl-PL" noProof="0" smtClean="0"/>
              <a:t>2018-10-03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9675A5-3781-486A-8F29-D312EB70D65C}" type="datetime1">
              <a:rPr lang="pl-PL" noProof="0" smtClean="0"/>
              <a:t>2018-10-03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8" name="Dowolny kształt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9" name="Dowolny kształt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grpSp>
        <p:nvGrpSpPr>
          <p:cNvPr id="10" name="Grup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Dowolny kształt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Dowolny kształt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Dowolny kształt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" name="Dowolny kształt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" name="Dowolny kształt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" name="Dowolny kształt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" name="Dowolny kształt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" name="Dowolny kształt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26" name="Grup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Dowolny kształt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" name="Dowolny kształt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" name="Dowolny kształt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" name="Dowolny kształt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" name="Dowolny kształt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" name="Dowolny kształt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" name="Dowolny kształt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34" name="Grup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Dowolny kształt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6" name="Dowolny kształt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7" name="Dowolny kształt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8" name="Dowolny kształt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9" name="Dowolny kształt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0" name="Dowolny kształt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1" name="Dowolny kształt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" name="Dowolny kształt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43" name="Grup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Dowolny kształt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5" name="Dowolny kształt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6" name="Dowolny kształt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7" name="Dowolny kształt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9" name="Dowolny kształt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0" name="Dowolny kształt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1" name="Dowolny kształt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52" name="Grup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Dowolny kształt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4" name="Dowolny kształt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5" name="Dowolny kształt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6" name="Dowolny kształt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7" name="Dowolny kształt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8" name="Dowolny kształt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9" name="Dowolny kształt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0" name="Dowolny kształt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61" name="Grup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Dowolny kształt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3" name="Dowolny kształt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4" name="Dowolny kształt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5" name="Dowolny kształt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6" name="Dowolny kształt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7" name="Dowolny kształt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8" name="Dowolny kształt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9" name="Dowolny kształt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14C896D2-1A13-4936-A7EA-EB64A0123733}" type="datetime1">
              <a:rPr lang="pl-PL" noProof="0" smtClean="0"/>
              <a:t>2018-10-03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Rada Rodziców 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pl-PL" smtClean="0"/>
              <a:t>Szkoła Podstawowa Albigowa </a:t>
            </a:r>
            <a:endParaRPr lang="pl-PL" dirty="0" smtClean="0"/>
          </a:p>
          <a:p>
            <a:pPr rtl="0"/>
            <a:r>
              <a:rPr lang="pl-PL" dirty="0" smtClean="0"/>
              <a:t>2017/2018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279301" y="347731"/>
            <a:ext cx="9133730" cy="1481070"/>
          </a:xfrm>
        </p:spPr>
        <p:txBody>
          <a:bodyPr rtlCol="0">
            <a:normAutofit/>
          </a:bodyPr>
          <a:lstStyle/>
          <a:p>
            <a:pPr algn="ctr"/>
            <a:r>
              <a:rPr lang="pl-PL" sz="4000" b="1" dirty="0" smtClean="0"/>
              <a:t>ZABAWA KARNAWAŁOWA</a:t>
            </a:r>
            <a:br>
              <a:rPr lang="pl-PL" sz="4000" b="1" dirty="0" smtClean="0"/>
            </a:br>
            <a:r>
              <a:rPr lang="pl-PL" sz="4000" b="1" dirty="0" smtClean="0"/>
              <a:t>6021,35 zł </a:t>
            </a:r>
            <a:endParaRPr lang="pl-PL" sz="4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0" y="2112134"/>
            <a:ext cx="3433829" cy="4578439"/>
          </a:xfrm>
          <a:prstGeom prst="rect">
            <a:avLst/>
          </a:prstGeom>
        </p:spPr>
      </p:pic>
      <p:sp>
        <p:nvSpPr>
          <p:cNvPr id="2" name="Strzałka w prawo 1"/>
          <p:cNvSpPr/>
          <p:nvPr/>
        </p:nvSpPr>
        <p:spPr>
          <a:xfrm>
            <a:off x="5228823" y="3245476"/>
            <a:ext cx="875763" cy="2369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33" y="2021982"/>
            <a:ext cx="2640907" cy="46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000" b="1" dirty="0" smtClean="0"/>
              <a:t>Finansowanie nagród i wyjazdów: </a:t>
            </a:r>
            <a:endParaRPr lang="pl-PL" sz="4000" b="1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Materiały i pamiątki dla PIERWSZAKÓW</a:t>
            </a:r>
          </a:p>
          <a:p>
            <a:pPr rtl="0"/>
            <a:r>
              <a:rPr lang="pl-PL" dirty="0" smtClean="0"/>
              <a:t>Opłata wstępna na olimpiadę MEDITEST </a:t>
            </a:r>
          </a:p>
          <a:p>
            <a:pPr rtl="0"/>
            <a:r>
              <a:rPr lang="pl-PL" dirty="0" smtClean="0"/>
              <a:t>Warsztaty LITERACKO – PLASTYCZNE </a:t>
            </a:r>
          </a:p>
          <a:p>
            <a:pPr rtl="0"/>
            <a:r>
              <a:rPr lang="pl-PL" dirty="0" smtClean="0"/>
              <a:t>Transport dzieci na Zawody Sportowe </a:t>
            </a:r>
          </a:p>
          <a:p>
            <a:pPr rtl="0"/>
            <a:r>
              <a:rPr lang="pl-PL" dirty="0" smtClean="0"/>
              <a:t>Wyjazd na kręgle dla najlepszych w nauce</a:t>
            </a:r>
          </a:p>
          <a:p>
            <a:pPr rtl="0"/>
            <a:r>
              <a:rPr lang="pl-PL" dirty="0" smtClean="0"/>
              <a:t>Statuetki na nagrody i nagrody okolicznościowe</a:t>
            </a:r>
          </a:p>
          <a:p>
            <a:pPr algn="ctr"/>
            <a:r>
              <a:rPr lang="pl-PL" sz="4000" b="1" dirty="0"/>
              <a:t>ŁĄCZNIE: </a:t>
            </a:r>
            <a:r>
              <a:rPr lang="pl-PL" sz="4000" b="1" dirty="0" smtClean="0"/>
              <a:t>2224,17 zł 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1188719"/>
            <a:ext cx="4582304" cy="3164339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4900" b="1" dirty="0" smtClean="0"/>
              <a:t>Choinka Szkolna: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konsumpcja,</a:t>
            </a:r>
            <a:br>
              <a:rPr lang="pl-PL" dirty="0" smtClean="0"/>
            </a:br>
            <a:r>
              <a:rPr lang="pl-PL" dirty="0" smtClean="0"/>
              <a:t>oprawa muzyczna,</a:t>
            </a:r>
            <a:br>
              <a:rPr lang="pl-PL" dirty="0" smtClean="0"/>
            </a:br>
            <a:r>
              <a:rPr lang="pl-PL" dirty="0" smtClean="0"/>
              <a:t>materiały do zabawy, </a:t>
            </a:r>
            <a:br>
              <a:rPr lang="pl-PL" dirty="0" smtClean="0"/>
            </a:br>
            <a:r>
              <a:rPr lang="pl-PL" sz="4400" b="1" dirty="0" smtClean="0"/>
              <a:t>RAZEM: 2614,33 zł</a:t>
            </a:r>
            <a:endParaRPr lang="pl-PL" sz="4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25" y="1210614"/>
            <a:ext cx="5606603" cy="42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1188719"/>
            <a:ext cx="4582304" cy="3164339"/>
          </a:xfrm>
        </p:spPr>
        <p:txBody>
          <a:bodyPr rtlCol="0">
            <a:normAutofit/>
          </a:bodyPr>
          <a:lstStyle/>
          <a:p>
            <a:pPr rtl="0"/>
            <a:r>
              <a:rPr lang="pl-PL" sz="4900" b="1" dirty="0" smtClean="0"/>
              <a:t>Dzień Dziecka: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frytki, lody, napoje</a:t>
            </a:r>
            <a:br>
              <a:rPr lang="pl-PL" dirty="0" smtClean="0"/>
            </a:br>
            <a:r>
              <a:rPr lang="pl-PL" dirty="0" smtClean="0"/>
              <a:t>materiały do stoisk</a:t>
            </a:r>
            <a:br>
              <a:rPr lang="pl-PL" dirty="0" smtClean="0"/>
            </a:br>
            <a:r>
              <a:rPr lang="pl-PL" dirty="0" smtClean="0"/>
              <a:t>materiały do zabawy, </a:t>
            </a:r>
            <a:br>
              <a:rPr lang="pl-PL" dirty="0" smtClean="0"/>
            </a:br>
            <a:r>
              <a:rPr lang="pl-PL" sz="4000" b="1" dirty="0" smtClean="0"/>
              <a:t>RAZEM: 1944,30 zł</a:t>
            </a:r>
            <a:endParaRPr lang="pl-PL" sz="4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47" y="1570302"/>
            <a:ext cx="4677428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4000" b="1" dirty="0" smtClean="0"/>
              <a:t>Nagrody na koniec roku szkolnego: </a:t>
            </a:r>
            <a:endParaRPr lang="pl-PL" sz="4000" b="1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 smtClean="0"/>
              <a:t>Nagrody Książkowe </a:t>
            </a:r>
          </a:p>
          <a:p>
            <a:pPr rtl="0"/>
            <a:r>
              <a:rPr lang="pl-PL" dirty="0" smtClean="0"/>
              <a:t>Dyplomy </a:t>
            </a:r>
          </a:p>
          <a:p>
            <a:pPr rtl="0"/>
            <a:r>
              <a:rPr lang="pl-PL" dirty="0" smtClean="0"/>
              <a:t>Teczki na dyplomy </a:t>
            </a:r>
          </a:p>
          <a:p>
            <a:pPr rtl="0"/>
            <a:r>
              <a:rPr lang="pl-PL" dirty="0" smtClean="0"/>
              <a:t>Pożegnalne karty EMPIK </a:t>
            </a:r>
          </a:p>
          <a:p>
            <a:pPr rtl="0"/>
            <a:r>
              <a:rPr lang="pl-PL" dirty="0" smtClean="0"/>
              <a:t>Nagrody za całość wpłat na RR</a:t>
            </a:r>
          </a:p>
          <a:p>
            <a:pPr algn="ctr"/>
            <a:r>
              <a:rPr lang="pl-PL" sz="4000" b="1" dirty="0" smtClean="0"/>
              <a:t>ŁĄCZNIE</a:t>
            </a:r>
            <a:r>
              <a:rPr lang="pl-PL" sz="4000" b="1" dirty="0"/>
              <a:t>: </a:t>
            </a:r>
            <a:r>
              <a:rPr lang="pl-PL" sz="4000" b="1" dirty="0" smtClean="0"/>
              <a:t>2369,30 zł 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22477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253543" y="169061"/>
            <a:ext cx="9133730" cy="1955953"/>
          </a:xfrm>
        </p:spPr>
        <p:txBody>
          <a:bodyPr rtlCol="0">
            <a:normAutofit/>
          </a:bodyPr>
          <a:lstStyle/>
          <a:p>
            <a:r>
              <a:rPr lang="pl-PL" sz="4000" b="1" dirty="0" smtClean="0"/>
              <a:t>Współfinansowanie ławek szkolnych, </a:t>
            </a:r>
            <a:r>
              <a:rPr lang="pl-PL" sz="4000" dirty="0"/>
              <a:t>Zakup desek i stelaży </a:t>
            </a:r>
            <a:r>
              <a:rPr lang="pl-PL" sz="4000" dirty="0" smtClean="0"/>
              <a:t>metalowych, </a:t>
            </a:r>
            <a:r>
              <a:rPr lang="pl-PL" sz="4000" b="1" dirty="0"/>
              <a:t>ŁĄCZNIE: 2888,80 zł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2" y="2224825"/>
            <a:ext cx="5799785" cy="43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352023" y="1006187"/>
            <a:ext cx="3511640" cy="1981711"/>
          </a:xfrm>
        </p:spPr>
        <p:txBody>
          <a:bodyPr rtlCol="0">
            <a:normAutofit/>
          </a:bodyPr>
          <a:lstStyle/>
          <a:p>
            <a:pPr algn="ctr"/>
            <a:r>
              <a:rPr lang="pl-PL" sz="4000" b="1" dirty="0" smtClean="0"/>
              <a:t>Finansowanie  XERO</a:t>
            </a:r>
            <a:br>
              <a:rPr lang="pl-PL" sz="4000" b="1" dirty="0" smtClean="0"/>
            </a:br>
            <a:r>
              <a:rPr lang="pl-PL" sz="4000" b="1" dirty="0" smtClean="0"/>
              <a:t>2574,83zł </a:t>
            </a:r>
            <a:endParaRPr lang="pl-PL" sz="4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83" y="1081825"/>
            <a:ext cx="6752823" cy="50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098997" y="785612"/>
            <a:ext cx="9133730" cy="4893971"/>
          </a:xfrm>
        </p:spPr>
        <p:txBody>
          <a:bodyPr rtlCol="0">
            <a:normAutofit/>
          </a:bodyPr>
          <a:lstStyle/>
          <a:p>
            <a:pPr algn="ctr"/>
            <a:r>
              <a:rPr lang="pl-PL" sz="4000" b="1" dirty="0" smtClean="0"/>
              <a:t>Łącznie dzięki RODZICOM sfinansowaliśmy kwotę: </a:t>
            </a:r>
            <a:br>
              <a:rPr lang="pl-PL" sz="4000" b="1" dirty="0" smtClean="0"/>
            </a:br>
            <a:r>
              <a:rPr lang="pl-PL" sz="4000" b="1" dirty="0" smtClean="0"/>
              <a:t>14 615,73 zł </a:t>
            </a:r>
            <a:br>
              <a:rPr lang="pl-PL" sz="4000" b="1" dirty="0" smtClean="0"/>
            </a:b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 smtClean="0"/>
              <a:t>Łączna kwota zebranych składek: </a:t>
            </a:r>
            <a:br>
              <a:rPr lang="pl-PL" sz="4000" b="1" dirty="0" smtClean="0"/>
            </a:br>
            <a:r>
              <a:rPr lang="pl-PL" sz="4000" b="1" dirty="0" smtClean="0"/>
              <a:t>10970 zł </a:t>
            </a:r>
            <a:br>
              <a:rPr lang="pl-PL" sz="4000" b="1" dirty="0" smtClean="0"/>
            </a:b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18830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3999" y="180305"/>
            <a:ext cx="9144001" cy="1300766"/>
          </a:xfrm>
        </p:spPr>
        <p:txBody>
          <a:bodyPr rtlCol="0">
            <a:normAutofit/>
          </a:bodyPr>
          <a:lstStyle/>
          <a:p>
            <a:pPr rtl="0"/>
            <a:r>
              <a:rPr lang="pl-PL" sz="4000" b="1" dirty="0" smtClean="0"/>
              <a:t>WPŁATY W KLASACH:</a:t>
            </a:r>
            <a:br>
              <a:rPr lang="pl-PL" sz="4000" b="1" dirty="0" smtClean="0"/>
            </a:br>
            <a:r>
              <a:rPr lang="pl-PL" sz="4000" b="1" dirty="0" smtClean="0"/>
              <a:t>ILOŚĆ WPŁAT/ILOŚĆ DZIECI</a:t>
            </a:r>
            <a:endParaRPr lang="pl-PL" sz="40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996226" y="1571223"/>
            <a:ext cx="26401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0 A </a:t>
            </a:r>
            <a:r>
              <a:rPr lang="pl-PL" sz="2800" b="1" dirty="0" smtClean="0"/>
              <a:t>- 19/20</a:t>
            </a:r>
            <a:endParaRPr lang="pl-PL" sz="2800" b="1" dirty="0"/>
          </a:p>
          <a:p>
            <a:r>
              <a:rPr lang="pl-PL" sz="2800" b="1" dirty="0"/>
              <a:t>0 B  </a:t>
            </a:r>
            <a:r>
              <a:rPr lang="pl-PL" sz="2800" b="1" dirty="0" smtClean="0"/>
              <a:t>- 15/19</a:t>
            </a:r>
            <a:endParaRPr lang="pl-PL" sz="2800" b="1" dirty="0"/>
          </a:p>
          <a:p>
            <a:r>
              <a:rPr lang="pl-PL" sz="2800" b="1" dirty="0"/>
              <a:t>I A </a:t>
            </a:r>
            <a:r>
              <a:rPr lang="pl-PL" sz="2800" b="1" dirty="0" smtClean="0"/>
              <a:t> - 21/22</a:t>
            </a:r>
            <a:endParaRPr lang="pl-PL" sz="2800" b="1" dirty="0"/>
          </a:p>
          <a:p>
            <a:r>
              <a:rPr lang="pl-PL" sz="2800" b="1" dirty="0"/>
              <a:t>I B </a:t>
            </a:r>
            <a:r>
              <a:rPr lang="pl-PL" sz="2800" b="1" dirty="0" smtClean="0"/>
              <a:t>- 18/22</a:t>
            </a:r>
            <a:endParaRPr lang="pl-PL" sz="2800" b="1" dirty="0"/>
          </a:p>
          <a:p>
            <a:r>
              <a:rPr lang="pl-PL" sz="4000" b="1" dirty="0">
                <a:solidFill>
                  <a:srgbClr val="FF0000"/>
                </a:solidFill>
              </a:rPr>
              <a:t>II  </a:t>
            </a:r>
            <a:r>
              <a:rPr lang="pl-PL" sz="4000" b="1" dirty="0" smtClean="0">
                <a:solidFill>
                  <a:srgbClr val="FF0000"/>
                </a:solidFill>
              </a:rPr>
              <a:t>- 20/20</a:t>
            </a:r>
            <a:endParaRPr lang="pl-PL" sz="40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III A </a:t>
            </a:r>
            <a:r>
              <a:rPr lang="pl-PL" sz="2800" b="1" dirty="0" smtClean="0"/>
              <a:t>- 20</a:t>
            </a:r>
            <a:r>
              <a:rPr lang="en-US" sz="2800" b="1" dirty="0" smtClean="0"/>
              <a:t>/2</a:t>
            </a:r>
            <a:r>
              <a:rPr lang="pl-PL" sz="2800" b="1" dirty="0" smtClean="0"/>
              <a:t>1</a:t>
            </a:r>
            <a:endParaRPr lang="pl-PL" sz="2800" b="1" dirty="0"/>
          </a:p>
          <a:p>
            <a:r>
              <a:rPr lang="en-US" sz="2800" b="1" dirty="0"/>
              <a:t>III B </a:t>
            </a:r>
            <a:r>
              <a:rPr lang="pl-PL" sz="2800" b="1" dirty="0" smtClean="0"/>
              <a:t> - 20</a:t>
            </a:r>
            <a:r>
              <a:rPr lang="en-US" sz="2800" b="1" dirty="0" smtClean="0"/>
              <a:t>/21</a:t>
            </a:r>
            <a:endParaRPr lang="pl-PL" sz="2800" b="1" dirty="0"/>
          </a:p>
          <a:p>
            <a:r>
              <a:rPr lang="en-US" sz="2800" b="1" dirty="0"/>
              <a:t>IV </a:t>
            </a:r>
            <a:r>
              <a:rPr lang="en-US" sz="2800" b="1" dirty="0" smtClean="0"/>
              <a:t>A</a:t>
            </a:r>
            <a:r>
              <a:rPr lang="pl-PL" sz="2800" b="1" dirty="0" smtClean="0"/>
              <a:t> - </a:t>
            </a:r>
            <a:r>
              <a:rPr lang="en-US" sz="2800" b="1" dirty="0" smtClean="0"/>
              <a:t>19/20</a:t>
            </a:r>
            <a:endParaRPr lang="pl-PL" sz="2800" b="1" dirty="0"/>
          </a:p>
          <a:p>
            <a:r>
              <a:rPr lang="en-US" sz="2800" b="1" dirty="0"/>
              <a:t>IV B </a:t>
            </a:r>
            <a:r>
              <a:rPr lang="pl-PL" sz="2800" b="1" dirty="0" smtClean="0"/>
              <a:t>- </a:t>
            </a:r>
            <a:r>
              <a:rPr lang="en-US" sz="2800" b="1" dirty="0" smtClean="0"/>
              <a:t>19/2</a:t>
            </a:r>
            <a:r>
              <a:rPr lang="pl-PL" sz="2800" b="1" dirty="0" smtClean="0"/>
              <a:t>1</a:t>
            </a:r>
            <a:endParaRPr lang="pl-PL" sz="2800" b="1" dirty="0"/>
          </a:p>
          <a:p>
            <a:r>
              <a:rPr lang="en-US" sz="2800" b="1" dirty="0"/>
              <a:t>V A </a:t>
            </a:r>
            <a:r>
              <a:rPr lang="pl-PL" sz="2800" b="1" dirty="0" smtClean="0"/>
              <a:t>- </a:t>
            </a:r>
            <a:r>
              <a:rPr lang="en-US" sz="2800" b="1" dirty="0" smtClean="0"/>
              <a:t>14/17</a:t>
            </a:r>
            <a:endParaRPr lang="pl-PL" sz="2800" b="1" dirty="0"/>
          </a:p>
          <a:p>
            <a:r>
              <a:rPr lang="en-US" sz="2800" b="1" dirty="0"/>
              <a:t>V B </a:t>
            </a:r>
            <a:r>
              <a:rPr lang="pl-PL" sz="2800" b="1" dirty="0" smtClean="0"/>
              <a:t>- </a:t>
            </a:r>
            <a:r>
              <a:rPr lang="en-US" sz="2800" b="1" dirty="0" smtClean="0"/>
              <a:t>16/17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950041" y="1996224"/>
            <a:ext cx="403108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VI </a:t>
            </a:r>
            <a:r>
              <a:rPr lang="en-US" sz="4000" b="1" dirty="0">
                <a:solidFill>
                  <a:srgbClr val="FF0000"/>
                </a:solidFill>
              </a:rPr>
              <a:t>A </a:t>
            </a:r>
            <a:r>
              <a:rPr lang="pl-PL" sz="4000" b="1" dirty="0" smtClean="0">
                <a:solidFill>
                  <a:srgbClr val="FF0000"/>
                </a:solidFill>
              </a:rPr>
              <a:t>- </a:t>
            </a:r>
            <a:r>
              <a:rPr lang="en-US" sz="4000" b="1" dirty="0" smtClean="0">
                <a:solidFill>
                  <a:srgbClr val="FF0000"/>
                </a:solidFill>
              </a:rPr>
              <a:t>18/18</a:t>
            </a:r>
            <a:endParaRPr lang="pl-PL" sz="40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VI B </a:t>
            </a:r>
            <a:r>
              <a:rPr lang="pl-PL" sz="2800" b="1" dirty="0" smtClean="0"/>
              <a:t>- </a:t>
            </a:r>
            <a:r>
              <a:rPr lang="en-US" sz="2800" b="1" dirty="0" smtClean="0"/>
              <a:t>1</a:t>
            </a:r>
            <a:r>
              <a:rPr lang="pl-PL" sz="2800" b="1" dirty="0" smtClean="0"/>
              <a:t>3</a:t>
            </a:r>
            <a:r>
              <a:rPr lang="en-US" sz="2800" b="1" dirty="0" smtClean="0"/>
              <a:t>/17</a:t>
            </a:r>
            <a:endParaRPr lang="pl-PL" sz="2800" b="1" dirty="0"/>
          </a:p>
          <a:p>
            <a:r>
              <a:rPr lang="en-US" sz="2800" b="1" dirty="0"/>
              <a:t>VII A </a:t>
            </a:r>
            <a:r>
              <a:rPr lang="pl-PL" sz="2800" b="1" dirty="0" smtClean="0"/>
              <a:t>- </a:t>
            </a:r>
            <a:r>
              <a:rPr lang="en-US" sz="2800" b="1" dirty="0" smtClean="0"/>
              <a:t>1</a:t>
            </a:r>
            <a:r>
              <a:rPr lang="pl-PL" sz="2800" b="1" dirty="0" smtClean="0"/>
              <a:t>3</a:t>
            </a:r>
            <a:r>
              <a:rPr lang="en-US" sz="2800" b="1" dirty="0" smtClean="0"/>
              <a:t>/21</a:t>
            </a:r>
            <a:endParaRPr lang="pl-PL" sz="2800" b="1" dirty="0"/>
          </a:p>
          <a:p>
            <a:r>
              <a:rPr lang="en-US" sz="2800" b="1" dirty="0"/>
              <a:t>VII B </a:t>
            </a:r>
            <a:r>
              <a:rPr lang="pl-PL" sz="2800" b="1" dirty="0" smtClean="0"/>
              <a:t>- </a:t>
            </a:r>
            <a:r>
              <a:rPr lang="en-US" sz="2800" b="1" dirty="0" smtClean="0"/>
              <a:t>1</a:t>
            </a:r>
            <a:r>
              <a:rPr lang="pl-PL" sz="2800" b="1" dirty="0" smtClean="0"/>
              <a:t>8</a:t>
            </a:r>
            <a:r>
              <a:rPr lang="en-US" sz="2800" b="1" dirty="0" smtClean="0"/>
              <a:t>/24</a:t>
            </a:r>
            <a:endParaRPr lang="pl-PL" sz="2800" b="1" dirty="0"/>
          </a:p>
          <a:p>
            <a:r>
              <a:rPr lang="en-US" sz="2800" b="1" dirty="0"/>
              <a:t>II A </a:t>
            </a:r>
            <a:r>
              <a:rPr lang="en-US" sz="2800" b="1" dirty="0" err="1"/>
              <a:t>gim</a:t>
            </a:r>
            <a:r>
              <a:rPr lang="en-US" sz="2800" b="1" dirty="0"/>
              <a:t> </a:t>
            </a:r>
            <a:r>
              <a:rPr lang="pl-PL" sz="2800" b="1" dirty="0" smtClean="0"/>
              <a:t>- </a:t>
            </a:r>
            <a:r>
              <a:rPr lang="en-US" sz="2800" b="1" dirty="0" smtClean="0"/>
              <a:t>1</a:t>
            </a:r>
            <a:r>
              <a:rPr lang="pl-PL" sz="2800" b="1" dirty="0" smtClean="0"/>
              <a:t>4</a:t>
            </a:r>
            <a:r>
              <a:rPr lang="en-US" sz="2800" b="1" dirty="0" smtClean="0"/>
              <a:t>/19</a:t>
            </a:r>
            <a:r>
              <a:rPr lang="pl-PL" sz="2800" b="1" dirty="0" smtClean="0"/>
              <a:t> </a:t>
            </a:r>
          </a:p>
          <a:p>
            <a:r>
              <a:rPr lang="pl-PL" sz="4000" b="1" dirty="0" smtClean="0">
                <a:solidFill>
                  <a:srgbClr val="FF0000"/>
                </a:solidFill>
              </a:rPr>
              <a:t>II </a:t>
            </a:r>
            <a:r>
              <a:rPr lang="pl-PL" sz="4000" b="1" dirty="0">
                <a:solidFill>
                  <a:srgbClr val="FF0000"/>
                </a:solidFill>
              </a:rPr>
              <a:t>B </a:t>
            </a:r>
            <a:r>
              <a:rPr lang="pl-PL" sz="4000" b="1" dirty="0" err="1">
                <a:solidFill>
                  <a:srgbClr val="FF0000"/>
                </a:solidFill>
              </a:rPr>
              <a:t>gim</a:t>
            </a:r>
            <a:r>
              <a:rPr lang="pl-PL" sz="4000" b="1" dirty="0">
                <a:solidFill>
                  <a:srgbClr val="FF0000"/>
                </a:solidFill>
              </a:rPr>
              <a:t> </a:t>
            </a:r>
            <a:r>
              <a:rPr lang="pl-PL" sz="4000" b="1" dirty="0" smtClean="0">
                <a:solidFill>
                  <a:srgbClr val="FF0000"/>
                </a:solidFill>
              </a:rPr>
              <a:t>- 18/18</a:t>
            </a:r>
            <a:endParaRPr lang="pl-PL" sz="4000" b="1" dirty="0">
              <a:solidFill>
                <a:srgbClr val="FF0000"/>
              </a:solidFill>
            </a:endParaRPr>
          </a:p>
          <a:p>
            <a:r>
              <a:rPr lang="pl-PL" sz="2800" b="1" dirty="0"/>
              <a:t>III A </a:t>
            </a:r>
            <a:r>
              <a:rPr lang="pl-PL" sz="2800" b="1" dirty="0" err="1"/>
              <a:t>gim</a:t>
            </a:r>
            <a:r>
              <a:rPr lang="pl-PL" sz="2800" b="1" dirty="0"/>
              <a:t> </a:t>
            </a:r>
            <a:r>
              <a:rPr lang="pl-PL" sz="2800" b="1" dirty="0" smtClean="0"/>
              <a:t>- 9/16</a:t>
            </a:r>
            <a:endParaRPr lang="pl-PL" sz="2800" b="1" dirty="0"/>
          </a:p>
          <a:p>
            <a:r>
              <a:rPr lang="pl-PL" sz="2800" b="1" dirty="0"/>
              <a:t>III B </a:t>
            </a:r>
            <a:r>
              <a:rPr lang="pl-PL" sz="2800" b="1" dirty="0" err="1"/>
              <a:t>gim</a:t>
            </a:r>
            <a:r>
              <a:rPr lang="pl-PL" sz="2800" b="1" dirty="0"/>
              <a:t> </a:t>
            </a:r>
            <a:r>
              <a:rPr lang="pl-PL" sz="2800" b="1" dirty="0" smtClean="0"/>
              <a:t>- 7/16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rót do szkoły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4352280_TF02895269.potx" id="{5F2C843B-E96F-43E1-92EC-DB53AF21F706}" vid="{E8D559C7-0723-450B-9EE6-983C02F9EFA9}"/>
    </a:ext>
  </a:extLst>
</a:theme>
</file>

<file path=ppt/theme/theme2.xml><?xml version="1.0" encoding="utf-8"?>
<a:theme xmlns:a="http://schemas.openxmlformats.org/drawingml/2006/main" name="Motyw pakietu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a4f35948-e619-41b3-aa29-22878b09cfd2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Jesień — zabawa i edukacja (panoramiczna)</Template>
  <TotalTime>477</TotalTime>
  <Words>211</Words>
  <Application>Microsoft Office PowerPoint</Application>
  <PresentationFormat>Niestandardowy</PresentationFormat>
  <Paragraphs>56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Powrót do szkoły 16x9</vt:lpstr>
      <vt:lpstr>Rada Rodziców </vt:lpstr>
      <vt:lpstr>Finansowanie nagród i wyjazdów: </vt:lpstr>
      <vt:lpstr>Choinka Szkolna:  konsumpcja, oprawa muzyczna, materiały do zabawy,  RAZEM: 2614,33 zł</vt:lpstr>
      <vt:lpstr>Dzień Dziecka:  frytki, lody, napoje materiały do stoisk materiały do zabawy,  RAZEM: 1944,30 zł</vt:lpstr>
      <vt:lpstr>Nagrody na koniec roku szkolnego: </vt:lpstr>
      <vt:lpstr>Współfinansowanie ławek szkolnych, Zakup desek i stelaży metalowych, ŁĄCZNIE: 2888,80 zł </vt:lpstr>
      <vt:lpstr>Finansowanie  XERO 2574,83zł </vt:lpstr>
      <vt:lpstr>Łącznie dzięki RODZICOM sfinansowaliśmy kwotę:  14 615,73 zł   Łączna kwota zebranych składek:  10970 zł  </vt:lpstr>
      <vt:lpstr>WPŁATY W KLASACH: ILOŚĆ WPŁAT/ILOŚĆ DZIECI</vt:lpstr>
      <vt:lpstr>ZABAWA KARNAWAŁOWA 6021,35 zł 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Paweł Pondel</dc:creator>
  <cp:lastModifiedBy>N1</cp:lastModifiedBy>
  <cp:revision>15</cp:revision>
  <dcterms:created xsi:type="dcterms:W3CDTF">2018-09-18T17:57:11Z</dcterms:created>
  <dcterms:modified xsi:type="dcterms:W3CDTF">2018-10-03T17:45:15Z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