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623AC-1418-4EB4-BF06-26F11196638A}" type="datetimeFigureOut">
              <a:rPr lang="sk-SK" smtClean="0"/>
              <a:t>30. 11. 2018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94167-D857-47DD-8CFB-FB364BAB88E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28084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623AC-1418-4EB4-BF06-26F11196638A}" type="datetimeFigureOut">
              <a:rPr lang="sk-SK" smtClean="0"/>
              <a:t>30. 11. 2018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94167-D857-47DD-8CFB-FB364BAB88E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7642908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623AC-1418-4EB4-BF06-26F11196638A}" type="datetimeFigureOut">
              <a:rPr lang="sk-SK" smtClean="0"/>
              <a:t>30. 11. 2018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94167-D857-47DD-8CFB-FB364BAB88E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851465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623AC-1418-4EB4-BF06-26F11196638A}" type="datetimeFigureOut">
              <a:rPr lang="sk-SK" smtClean="0"/>
              <a:t>30. 11. 2018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94167-D857-47DD-8CFB-FB364BAB88E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7824417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623AC-1418-4EB4-BF06-26F11196638A}" type="datetimeFigureOut">
              <a:rPr lang="sk-SK" smtClean="0"/>
              <a:t>30. 11. 2018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94167-D857-47DD-8CFB-FB364BAB88E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3181427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623AC-1418-4EB4-BF06-26F11196638A}" type="datetimeFigureOut">
              <a:rPr lang="sk-SK" smtClean="0"/>
              <a:t>30. 11. 2018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94167-D857-47DD-8CFB-FB364BAB88E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6469698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623AC-1418-4EB4-BF06-26F11196638A}" type="datetimeFigureOut">
              <a:rPr lang="sk-SK" smtClean="0"/>
              <a:t>30. 11. 2018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94167-D857-47DD-8CFB-FB364BAB88E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831456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623AC-1418-4EB4-BF06-26F11196638A}" type="datetimeFigureOut">
              <a:rPr lang="sk-SK" smtClean="0"/>
              <a:t>30. 11. 2018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94167-D857-47DD-8CFB-FB364BAB88E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583346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623AC-1418-4EB4-BF06-26F11196638A}" type="datetimeFigureOut">
              <a:rPr lang="sk-SK" smtClean="0"/>
              <a:t>30. 11. 2018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94167-D857-47DD-8CFB-FB364BAB88E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9945580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623AC-1418-4EB4-BF06-26F11196638A}" type="datetimeFigureOut">
              <a:rPr lang="sk-SK" smtClean="0"/>
              <a:t>30. 11. 2018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94167-D857-47DD-8CFB-FB364BAB88E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0346934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623AC-1418-4EB4-BF06-26F11196638A}" type="datetimeFigureOut">
              <a:rPr lang="sk-SK" smtClean="0"/>
              <a:t>30. 11. 2018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94167-D857-47DD-8CFB-FB364BAB88E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0298003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5623AC-1418-4EB4-BF06-26F11196638A}" type="datetimeFigureOut">
              <a:rPr lang="sk-SK" smtClean="0"/>
              <a:t>30. 11. 2018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994167-D857-47DD-8CFB-FB364BAB88E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793458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1916833"/>
            <a:ext cx="7774632" cy="2016224"/>
          </a:xfrm>
        </p:spPr>
        <p:txBody>
          <a:bodyPr>
            <a:normAutofit fontScale="90000"/>
          </a:bodyPr>
          <a:lstStyle/>
          <a:p>
            <a:r>
              <a:rPr lang="sk-SK" b="1" dirty="0" smtClean="0">
                <a:latin typeface="Arial" panose="020B0604020202020204" pitchFamily="34" charset="0"/>
                <a:cs typeface="Arial" panose="020B0604020202020204" pitchFamily="34" charset="0"/>
              </a:rPr>
              <a:t>Záverečná prezentácie z odbornej praxe vykonávaná </a:t>
            </a:r>
            <a:br>
              <a:rPr lang="sk-SK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k-SK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sk-SK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na, v ...názov a adresa organizácie)</a:t>
            </a:r>
            <a:endParaRPr lang="sk-SK" sz="2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4365104"/>
            <a:ext cx="6400800" cy="1584176"/>
          </a:xfrm>
        </p:spPr>
        <p:txBody>
          <a:bodyPr>
            <a:normAutofit fontScale="92500"/>
          </a:bodyPr>
          <a:lstStyle/>
          <a:p>
            <a:r>
              <a:rPr lang="sk-SK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Meno a priezvisko</a:t>
            </a:r>
          </a:p>
          <a:p>
            <a:endParaRPr lang="sk-SK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k-SK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Obchodná akadémia </a:t>
            </a:r>
            <a:r>
              <a:rPr lang="sk-SK" sz="2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Bolečkova</a:t>
            </a:r>
            <a:r>
              <a:rPr lang="sk-SK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2, 950 50 Nitra</a:t>
            </a:r>
            <a:endParaRPr lang="sk-SK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4111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/>
          <a:lstStyle/>
          <a:p>
            <a:pPr algn="l"/>
            <a:r>
              <a:rPr lang="sk-SK" b="1" dirty="0" smtClean="0">
                <a:latin typeface="Arial" panose="020B0604020202020204" pitchFamily="34" charset="0"/>
                <a:cs typeface="Arial" panose="020B0604020202020204" pitchFamily="34" charset="0"/>
              </a:rPr>
              <a:t>Nadpis</a:t>
            </a:r>
            <a:endParaRPr lang="sk-SK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2"/>
            <a:r>
              <a:rPr lang="sk-SK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endParaRPr lang="sk-SK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5834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065315"/>
          </a:xfrm>
        </p:spPr>
        <p:txBody>
          <a:bodyPr/>
          <a:lstStyle/>
          <a:p>
            <a:pPr marL="0" indent="0">
              <a:buNone/>
            </a:pPr>
            <a:r>
              <a:rPr lang="sk-SK" dirty="0" smtClean="0"/>
              <a:t>                      </a:t>
            </a:r>
          </a:p>
          <a:p>
            <a:pPr marL="0" indent="0">
              <a:buNone/>
            </a:pPr>
            <a:r>
              <a:rPr lang="sk-SK" sz="6000" dirty="0"/>
              <a:t> </a:t>
            </a:r>
            <a:r>
              <a:rPr lang="sk-SK" sz="6000" dirty="0" smtClean="0"/>
              <a:t>           </a:t>
            </a:r>
            <a:r>
              <a:rPr lang="sk-SK" sz="6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Ďakujem</a:t>
            </a:r>
          </a:p>
          <a:p>
            <a:pPr marL="0" indent="0">
              <a:buNone/>
            </a:pPr>
            <a:r>
              <a:rPr lang="sk-SK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</a:t>
            </a:r>
          </a:p>
          <a:p>
            <a:pPr marL="0" indent="0">
              <a:buNone/>
            </a:pPr>
            <a:r>
              <a:rPr lang="sk-SK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</a:t>
            </a:r>
            <a:r>
              <a:rPr lang="sk-SK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Trieda, školský rok</a:t>
            </a:r>
          </a:p>
        </p:txBody>
      </p:sp>
    </p:spTree>
    <p:extLst>
      <p:ext uri="{BB962C8B-B14F-4D97-AF65-F5344CB8AC3E}">
        <p14:creationId xmlns:p14="http://schemas.microsoft.com/office/powerpoint/2010/main" val="4249693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28</Words>
  <Application>Microsoft Office PowerPoint</Application>
  <PresentationFormat>Prezentácia na obrazovke (4:3)</PresentationFormat>
  <Paragraphs>10</Paragraphs>
  <Slides>3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3</vt:i4>
      </vt:variant>
    </vt:vector>
  </HeadingPairs>
  <TitlesOfParts>
    <vt:vector size="4" baseType="lpstr">
      <vt:lpstr>Motív Office</vt:lpstr>
      <vt:lpstr>Záverečná prezentácie z odbornej praxe vykonávaná  (na, v ...názov a adresa organizácie)</vt:lpstr>
      <vt:lpstr>Nadpis</vt:lpstr>
      <vt:lpstr>Prezentácia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Záverečná prezentácie z odbornej praxe v ...</dc:title>
  <dc:creator>PC16</dc:creator>
  <cp:lastModifiedBy>PC16</cp:lastModifiedBy>
  <cp:revision>8</cp:revision>
  <dcterms:created xsi:type="dcterms:W3CDTF">2018-10-06T17:24:36Z</dcterms:created>
  <dcterms:modified xsi:type="dcterms:W3CDTF">2018-11-30T17:09:21Z</dcterms:modified>
</cp:coreProperties>
</file>