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86" autoAdjust="0"/>
  </p:normalViewPr>
  <p:slideViewPr>
    <p:cSldViewPr>
      <p:cViewPr>
        <p:scale>
          <a:sx n="95" d="100"/>
          <a:sy n="95" d="100"/>
        </p:scale>
        <p:origin x="-125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7D3F1C-76DB-46B4-A5D8-6D818DF562BB}" type="datetimeFigureOut">
              <a:rPr lang="pl-PL" smtClean="0"/>
              <a:t>2019-06-02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D8F1FD-72E3-4937-AE96-2BCC156D93C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Mój Zagraniczny Staż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Rimini (Włochy)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29.04-17.05.2019 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931" y="0"/>
            <a:ext cx="2596069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989892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Znalezione obrazy dla zapytania flaga wÅoc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1608"/>
            <a:ext cx="3357554" cy="263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C:\Users\User\Desktop\zdjęcia stary telefon\IMG_3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28731" y="4000500"/>
            <a:ext cx="3286124" cy="2428875"/>
          </a:xfrm>
          <a:prstGeom prst="rect">
            <a:avLst/>
          </a:prstGeom>
          <a:noFill/>
        </p:spPr>
      </p:pic>
      <p:pic>
        <p:nvPicPr>
          <p:cNvPr id="34819" name="Picture 3" descr="C:\Users\User\Desktop\zdjęcia stary telefon\IMG_3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17151" y="726265"/>
            <a:ext cx="3238523" cy="2500330"/>
          </a:xfrm>
          <a:prstGeom prst="rect">
            <a:avLst/>
          </a:prstGeom>
          <a:noFill/>
        </p:spPr>
      </p:pic>
      <p:pic>
        <p:nvPicPr>
          <p:cNvPr id="34820" name="Picture 4" descr="C:\Users\User\Desktop\zdjęcia stary telefon\IMG_3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52540" y="761982"/>
            <a:ext cx="3238524" cy="2428892"/>
          </a:xfrm>
          <a:prstGeom prst="rect">
            <a:avLst/>
          </a:prstGeom>
          <a:noFill/>
        </p:spPr>
      </p:pic>
      <p:pic>
        <p:nvPicPr>
          <p:cNvPr id="34821" name="Picture 5" descr="C:\Users\User\Desktop\zdjęcia stary telefon\IMG_3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75482" y="3982641"/>
            <a:ext cx="3286125" cy="246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5357826"/>
            <a:ext cx="4038600" cy="6494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5286388"/>
            <a:ext cx="4038600" cy="72090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286016"/>
          </a:xfrm>
        </p:spPr>
        <p:txBody>
          <a:bodyPr>
            <a:noAutofit/>
          </a:bodyPr>
          <a:lstStyle/>
          <a:p>
            <a:pPr algn="just"/>
            <a:r>
              <a:rPr lang="pl-PL" sz="2000" b="0" dirty="0" smtClean="0"/>
              <a:t>W czasie pobytu we Włoszech uczestniczyliśmy </a:t>
            </a: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>w </a:t>
            </a:r>
            <a:r>
              <a:rPr lang="pl-PL" sz="2000" b="0" dirty="0" smtClean="0"/>
              <a:t>wycieczce do Republiki San Marino. Jest to jedno </a:t>
            </a: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>z </a:t>
            </a:r>
            <a:r>
              <a:rPr lang="pl-PL" sz="2000" b="0" dirty="0" smtClean="0"/>
              <a:t>najmniejszych Państw świata. Położone wysoko na wzgórzu Monte Titano słynie z przepięknej starówki, ogromnego zamku </a:t>
            </a: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>i </a:t>
            </a:r>
            <a:r>
              <a:rPr lang="pl-PL" sz="2000" b="0" dirty="0" smtClean="0"/>
              <a:t>faktu, iż jest najstarszą republiką świata.</a:t>
            </a:r>
            <a:endParaRPr lang="pl-PL" sz="20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Obraz moÅ¼e zawieraÄ: co najmniej jedna osoba, niebo, gÃ³ra, chmura, na zewnÄtrz i przyr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2479"/>
            <a:ext cx="5500694" cy="4125521"/>
          </a:xfrm>
          <a:prstGeom prst="rect">
            <a:avLst/>
          </a:prstGeom>
          <a:noFill/>
        </p:spPr>
      </p:pic>
      <p:pic>
        <p:nvPicPr>
          <p:cNvPr id="35843" name="Picture 3" descr="C:\Users\User\Desktop\zdjęcia stary telefon\IMG_3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2714620"/>
            <a:ext cx="3643306" cy="414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zdjęcia stary telefon\IMG_3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-1"/>
            <a:ext cx="3809995" cy="285749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 descr="C:\Users\User\Desktop\zdjęcia stary telefon\IMG_3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571525" y="3429021"/>
            <a:ext cx="4000506" cy="2857456"/>
          </a:xfrm>
          <a:prstGeom prst="rect">
            <a:avLst/>
          </a:prstGeom>
          <a:noFill/>
        </p:spPr>
      </p:pic>
      <p:pic>
        <p:nvPicPr>
          <p:cNvPr id="36868" name="Picture 4" descr="C:\Users\User\Desktop\zdjęcia stary telefon\IMG_39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1" y="2857496"/>
            <a:ext cx="3000378" cy="4000504"/>
          </a:xfrm>
          <a:prstGeom prst="rect">
            <a:avLst/>
          </a:prstGeom>
          <a:noFill/>
        </p:spPr>
      </p:pic>
      <p:pic>
        <p:nvPicPr>
          <p:cNvPr id="36869" name="Picture 5" descr="C:\Users\User\Desktop\zdjęcia stary telefon\IMG_39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491370" y="3223615"/>
            <a:ext cx="4000503" cy="3268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5429264"/>
            <a:ext cx="4038600" cy="57802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5357826"/>
            <a:ext cx="4038600" cy="6494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pl-PL" sz="2400" b="0" dirty="0" smtClean="0"/>
              <a:t>Braliśmy także udział w wycieczce do Wenecji, położonej w północnej części Włoch. To miasto które zostało uformowane na drewnianych palach, wśród małych bagnistych wysepek na Morzu Adriatyckim. Symbolem Wenecji są gondole oraz karnawałowe maski.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Obraz moÅ¼e zawieraÄ: 6 osÃ³b, ludzie stojÄ, niebo i na zewnÄt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4762500" cy="3714752"/>
          </a:xfrm>
          <a:prstGeom prst="rect">
            <a:avLst/>
          </a:prstGeom>
          <a:noFill/>
        </p:spPr>
      </p:pic>
      <p:pic>
        <p:nvPicPr>
          <p:cNvPr id="37891" name="Picture 3" descr="C:\Users\User\Desktop\zdjęcia stary telefon\IMG_4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39702"/>
            <a:ext cx="4357686" cy="326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8914" name="Picture 2" descr="C:\Users\User\Desktop\zdjęcia stary telefon\IMG_4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39728" y="360636"/>
            <a:ext cx="3717400" cy="299612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 descr="C:\Users\User\Desktop\zdjęcia stary telefon\IMG_4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1442" y="3786194"/>
            <a:ext cx="3143248" cy="3000364"/>
          </a:xfrm>
          <a:prstGeom prst="rect">
            <a:avLst/>
          </a:prstGeom>
          <a:noFill/>
        </p:spPr>
      </p:pic>
      <p:pic>
        <p:nvPicPr>
          <p:cNvPr id="38916" name="Picture 4" descr="C:\Users\User\Desktop\zdjęcia stary telefon\IMG_4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714752"/>
            <a:ext cx="3143240" cy="3143248"/>
          </a:xfrm>
          <a:prstGeom prst="rect">
            <a:avLst/>
          </a:prstGeom>
          <a:noFill/>
        </p:spPr>
      </p:pic>
      <p:pic>
        <p:nvPicPr>
          <p:cNvPr id="38917" name="Picture 5" descr="C:\Users\User\Desktop\zdjęcia stary telefon\IMG_4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964655" y="4036216"/>
            <a:ext cx="314325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000396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400" b="0" dirty="0" smtClean="0"/>
              <a:t>Muszę także dodać, że przez 3 tygodnie potrawy serwowali nam mężczyźni oraz 2 kobiety z restauracji La Taverna </a:t>
            </a:r>
            <a:r>
              <a:rPr lang="pl-PL" sz="2400" b="0" dirty="0" err="1" smtClean="0"/>
              <a:t>degli</a:t>
            </a:r>
            <a:r>
              <a:rPr lang="pl-PL" sz="2400" b="0" dirty="0" smtClean="0"/>
              <a:t> </a:t>
            </a:r>
            <a:r>
              <a:rPr lang="pl-PL" sz="2400" b="0" dirty="0" err="1" smtClean="0"/>
              <a:t>Artisti</a:t>
            </a:r>
            <a:r>
              <a:rPr lang="pl-PL" sz="2400" b="0" dirty="0" smtClean="0"/>
              <a:t>. </a:t>
            </a:r>
            <a:r>
              <a:rPr lang="pl-PL" sz="2400" b="0" dirty="0"/>
              <a:t>S</a:t>
            </a:r>
            <a:r>
              <a:rPr lang="pl-PL" sz="2400" b="0" dirty="0" smtClean="0"/>
              <a:t>zef </a:t>
            </a:r>
            <a:r>
              <a:rPr lang="pl-PL" sz="2400" b="0" dirty="0" smtClean="0"/>
              <a:t>tego lokalu był najmilszym Włochem jakiego spotkałem podczas całego tam pobytu, każdego dnia serwował nam to o co go </a:t>
            </a:r>
            <a:r>
              <a:rPr lang="pl-PL" sz="2400" b="0" dirty="0" smtClean="0"/>
              <a:t>poprosiliśmy. </a:t>
            </a:r>
            <a:br>
              <a:rPr lang="pl-PL" sz="2400" b="0" dirty="0" smtClean="0"/>
            </a:br>
            <a:r>
              <a:rPr lang="pl-PL" sz="2400" b="0" dirty="0" smtClean="0"/>
              <a:t>Zaś nasze </a:t>
            </a:r>
            <a:r>
              <a:rPr lang="pl-PL" sz="2400" b="0" dirty="0" smtClean="0"/>
              <a:t>opiekunki były rozpieszczane jeszcze bardziej, </a:t>
            </a:r>
            <a:r>
              <a:rPr lang="pl-PL" sz="2400" b="0" dirty="0" smtClean="0"/>
              <a:t>więc </a:t>
            </a:r>
            <a:r>
              <a:rPr lang="pl-PL" sz="2400" b="0" dirty="0" smtClean="0"/>
              <a:t>jeśli ktoś by zapytał </a:t>
            </a:r>
            <a:r>
              <a:rPr lang="pl-PL" sz="2400" b="0" dirty="0" smtClean="0"/>
              <a:t>mnie, </a:t>
            </a:r>
            <a:r>
              <a:rPr lang="pl-PL" sz="2400" b="0" dirty="0" smtClean="0"/>
              <a:t>jaką bym polecił restaurację w Rimini to z całego serca polecam tę restaurację &lt;3 !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Obraz moÅ¼e zawieraÄ: 9 osÃ³b, uÅmiechniÄci ludzie, ludzie stojÄ i na zewnÄt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57628"/>
            <a:ext cx="471490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3" name="Picture 3" descr="C:\Users\User\Desktop\zdjęcia stary telefon\IMG_4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8656" y="2107392"/>
            <a:ext cx="5429245" cy="407193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Obraz moÅ¼e zawieraÄ: 8 osÃ³b, ludzie jedzÄ, ludzie siedzÄ, tabela, jedzenie i w budynk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047709"/>
            <a:ext cx="4643470" cy="581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POŻEGNANIE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Obraz moÅ¼e zawieraÄ: 17 osÃ³b, uÅmiechniÄci ludzie, ludzie stojÄ i w budyn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9"/>
            <a:ext cx="4476749" cy="3357562"/>
          </a:xfrm>
          <a:prstGeom prst="rect">
            <a:avLst/>
          </a:prstGeom>
          <a:noFill/>
        </p:spPr>
      </p:pic>
      <p:pic>
        <p:nvPicPr>
          <p:cNvPr id="41988" name="Picture 4" descr="Obraz moÅ¼e zawieraÄ: 12 osÃ³b, uÅmiechniÄci ludzie, ludzie siedzÄ, buty i na zewnÄt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071545"/>
            <a:ext cx="4339840" cy="578645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1214422"/>
            <a:ext cx="442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Ostatnie spotkanie w biurze Sistema Turismo, odebranie certyfikatów oraz ostatni spacer po centrum Rimini.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4048" y="785794"/>
            <a:ext cx="4032448" cy="566754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000" dirty="0" smtClean="0"/>
              <a:t>        Uważam</a:t>
            </a:r>
            <a:r>
              <a:rPr lang="pl-PL" sz="2000" dirty="0" smtClean="0"/>
              <a:t>, że staż zagraniczny odbyty we Włoszech podniósł moje kwalifikacje zawodowe oraz językowe (zarówno włoski jak i angielski) poznałem również kulturę innego kraju, zobaczyłem wiele ciekawych miejsc, </a:t>
            </a:r>
            <a:r>
              <a:rPr lang="pl-PL" sz="2000" dirty="0" smtClean="0"/>
              <a:t>a </a:t>
            </a:r>
            <a:r>
              <a:rPr lang="pl-PL" sz="2000" dirty="0" smtClean="0"/>
              <a:t>przede wszystkim mogłem pracować w firmie, która wiele mnie nauczyła,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a </a:t>
            </a:r>
            <a:r>
              <a:rPr lang="pl-PL" sz="2000" dirty="0" smtClean="0"/>
              <a:t>w szczególności podniosła moje cenne doświadczenie, które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 smtClean="0"/>
              <a:t>pewno wykorzystam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przyszłości wraz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 smtClean="0"/>
              <a:t>certyfikatem, który mi to umożliwia.</a:t>
            </a:r>
            <a:endParaRPr lang="pl-PL" sz="2400" dirty="0" smtClean="0"/>
          </a:p>
          <a:p>
            <a:pPr algn="just">
              <a:buNone/>
            </a:pPr>
            <a:endParaRPr lang="pl-PL" sz="2200" dirty="0"/>
          </a:p>
        </p:txBody>
      </p:sp>
      <p:pic>
        <p:nvPicPr>
          <p:cNvPr id="43010" name="Picture 2" descr="C:\Users\User\Desktop\zdjęcia stary telefon\IMG_3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305114" cy="397883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642919"/>
            <a:ext cx="7772400" cy="1143008"/>
          </a:xfrm>
        </p:spPr>
        <p:txBody>
          <a:bodyPr/>
          <a:lstStyle/>
          <a:p>
            <a:pPr algn="ctr"/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6258148"/>
            <a:ext cx="7772400" cy="119970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Prezentację wykonał: Krzysztof Kiec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C:\Users\User\Desktop\zdjęcia stary telefon\IMG_4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47710" y="2281456"/>
            <a:ext cx="427720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5572164"/>
          </a:xfrm>
        </p:spPr>
        <p:txBody>
          <a:bodyPr>
            <a:noAutofit/>
          </a:bodyPr>
          <a:lstStyle/>
          <a:p>
            <a:pPr algn="ctr"/>
            <a:r>
              <a:rPr lang="pl-PL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Zacznę od początku</a:t>
            </a:r>
            <a:r>
              <a:rPr lang="pl-PL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br>
              <a:rPr lang="pl-PL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Dnia 27 kwietnia 2019 roku wyjechałem </a:t>
            </a: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godzinie 12:30 w ramach projektu</a:t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„EUROPEJSKIE KWALIFIKACJE DLA UCZNIÓW SANDOMIERSKIEGO EKONOMIKA” </a:t>
            </a: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wraz z 15 innymi uczniami i 2 opiekunami, autokarem w kilkunastogodzinną podróż </a:t>
            </a: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trzytygodniowy zagraniczny staż do Rimini.</a:t>
            </a:r>
            <a:endParaRPr lang="pl-PL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808987" cy="7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81" y="2"/>
            <a:ext cx="2379719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5786454"/>
            <a:ext cx="4038600" cy="220837"/>
          </a:xfrm>
        </p:spPr>
        <p:txBody>
          <a:bodyPr>
            <a:normAutofit fontScale="32500" lnSpcReduction="2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5715016"/>
            <a:ext cx="4038600" cy="292275"/>
          </a:xfrm>
        </p:spPr>
        <p:txBody>
          <a:bodyPr>
            <a:normAutofit fontScale="32500" lnSpcReduction="20000"/>
          </a:bodyPr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786082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/>
              <a:t>Kolejnego dnia wraz z Giadą zostaliśmy oprowadzeni po centrum Rimini oraz poznaliśmy historię tego miasta. Po zakończeniu zwiedzania udaliśmy się do biura Sistema Turismo, gdzie zostaliśmy poinformowani o przebiegu reszty dni naszego pobytu we Włoszech.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857355" cy="7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"/>
            <a:ext cx="2500298" cy="8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Obraz moÅ¼e zawieraÄ: co najmniej jedna osoba, ludzie stojÄ i na zewnÄt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6892"/>
            <a:ext cx="4500562" cy="3161108"/>
          </a:xfrm>
          <a:prstGeom prst="rect">
            <a:avLst/>
          </a:prstGeom>
          <a:noFill/>
        </p:spPr>
      </p:pic>
      <p:pic>
        <p:nvPicPr>
          <p:cNvPr id="26628" name="Picture 4" descr="Obraz moÅ¼e zawieraÄ: 3 osoby, ludzie siedzÄ i w budynk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58" y="369686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Obraz moÅ¼e zawieraÄ: 7 osÃ³b, ludzie stojÄ i bu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143404" cy="4058816"/>
          </a:xfrm>
          <a:prstGeom prst="rect">
            <a:avLst/>
          </a:prstGeom>
          <a:noFill/>
        </p:spPr>
      </p:pic>
      <p:pic>
        <p:nvPicPr>
          <p:cNvPr id="28676" name="Picture 4" descr="Obraz moÅ¼e zawieraÄ: co najmniej jedna osoba, ludzie stojÄ i na zewnÄt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143356"/>
            <a:ext cx="3000396" cy="2714644"/>
          </a:xfrm>
          <a:prstGeom prst="rect">
            <a:avLst/>
          </a:prstGeom>
          <a:noFill/>
        </p:spPr>
      </p:pic>
      <p:pic>
        <p:nvPicPr>
          <p:cNvPr id="28678" name="Picture 6" descr="Obraz moÅ¼e zawieraÄ: 3 osoby, ludzie stojÄ i na zewnÄtr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85794"/>
            <a:ext cx="45720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214710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/>
              <a:t>Swój staż odbyłem w firmie Trevi S.P.A, która jest</a:t>
            </a:r>
            <a:r>
              <a:rPr lang="pl-PL" sz="2400" b="0" dirty="0" smtClean="0"/>
              <a:t> włoskim producentem artykułów audio, wiedo, multimediów samochodowych, aparatów cyfrowych oraz różnego typu akcesoriów do swoich wyrobów. Firma ta oferuje m.in.: radia przenośne, boombox-y, głośniki, telewizory, dekodery, tablety i smartfony, aparaty cyfrowe oraz radia samochodowe. </a:t>
            </a:r>
            <a:endParaRPr lang="pl-PL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https://wspieramrozwoj.pl/datauser/3025_c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3204502" cy="1794523"/>
          </a:xfrm>
          <a:prstGeom prst="rect">
            <a:avLst/>
          </a:prstGeom>
          <a:noFill/>
        </p:spPr>
      </p:pic>
      <p:pic>
        <p:nvPicPr>
          <p:cNvPr id="29699" name="Picture 3" descr="C:\Users\User\Desktop\zdjęcia stary telefon\IMG_4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785794"/>
            <a:ext cx="7776864" cy="2143140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/>
              <a:t>Podczas stażu zajmowałem się naprawą zepsutych komputerów, instalacją i reinstalacją systemów operacyjnych oraz dezynfekcją wirusów komputerowych.</a:t>
            </a:r>
            <a:endParaRPr lang="pl-PL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User\Desktop\zdjęcia stary telefon\IMG_3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39971"/>
            <a:ext cx="3071834" cy="4318029"/>
          </a:xfrm>
          <a:prstGeom prst="rect">
            <a:avLst/>
          </a:prstGeom>
          <a:noFill/>
        </p:spPr>
      </p:pic>
      <p:pic>
        <p:nvPicPr>
          <p:cNvPr id="30723" name="Picture 3" descr="C:\Users\User\Desktop\zdjęcia stary telefon\IMG_4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93468" y="3107468"/>
            <a:ext cx="4286322" cy="3214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64396" y="785794"/>
            <a:ext cx="7424028" cy="1928826"/>
          </a:xfrm>
        </p:spPr>
        <p:txBody>
          <a:bodyPr>
            <a:normAutofit/>
          </a:bodyPr>
          <a:lstStyle/>
          <a:p>
            <a:pPr algn="just"/>
            <a:r>
              <a:rPr lang="pl-PL" sz="2400" b="0" dirty="0" smtClean="0"/>
              <a:t>Moim opiekunem był Thomas Monticceli, który zapoznał nas z czynnościami, które mieliśmy wykonywać przez wszytskie dni stażu oraz opowiedział o historii firmy.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C:\Users\User\Desktop\zdjęcia stary telefon\IMG_4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553885"/>
            <a:ext cx="5738820" cy="430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0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400" b="0" dirty="0" smtClean="0"/>
              <a:t>Wszyscy pracownicy firmy Trevi byli bardzo pomocni </a:t>
            </a:r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400" b="0" dirty="0" smtClean="0"/>
              <a:t>oraz </a:t>
            </a:r>
            <a:r>
              <a:rPr lang="pl-PL" sz="2400" b="0" dirty="0" smtClean="0"/>
              <a:t>mili, zawsze tłumaczyli nam gdzie co się znajduję </a:t>
            </a:r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400" b="0" dirty="0" smtClean="0"/>
              <a:t>lub </a:t>
            </a:r>
            <a:r>
              <a:rPr lang="pl-PL" sz="2400" b="0" dirty="0" smtClean="0"/>
              <a:t>jak coś zrobić gdy nasz szef nam tego nie dopowiedział, a szczególnie pomagał nam czarnoskóry mężczyzna o imieniu  Justin, który był naszym współpracownikiem.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User\Desktop\zdjęcia stary telefon\IMG_4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875356"/>
            <a:ext cx="5310192" cy="398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5500702"/>
            <a:ext cx="4038600" cy="506589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5500702"/>
            <a:ext cx="4038600" cy="506589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000264"/>
          </a:xfrm>
        </p:spPr>
        <p:txBody>
          <a:bodyPr>
            <a:normAutofit/>
          </a:bodyPr>
          <a:lstStyle/>
          <a:p>
            <a:pPr algn="just"/>
            <a:r>
              <a:rPr lang="pl-PL" sz="2400" b="0" dirty="0" smtClean="0"/>
              <a:t>W czasie wolnym opiekunowie zabierali nas na spacery zarówno po plaży jak i po okolicach miasta Rimini, czas wolny był zawsze czasem spędzonym aktywnie na podziwniu kultury i życia Włoskiego społeczeństwa.</a:t>
            </a:r>
            <a:endParaRPr lang="pl-PL" sz="24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3" cy="7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9" y="0"/>
            <a:ext cx="2379721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C:\Users\User\Desktop\zdjęcia stary telefon\IMG_3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89850" y="3173464"/>
            <a:ext cx="4124708" cy="3178041"/>
          </a:xfrm>
          <a:prstGeom prst="rect">
            <a:avLst/>
          </a:prstGeom>
          <a:noFill/>
        </p:spPr>
      </p:pic>
      <p:pic>
        <p:nvPicPr>
          <p:cNvPr id="33795" name="Picture 3" descr="C:\Users\User\Desktop\zdjęcia stary telefon\IMG_3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30937" y="3190849"/>
            <a:ext cx="4191030" cy="3143272"/>
          </a:xfrm>
          <a:prstGeom prst="rect">
            <a:avLst/>
          </a:prstGeom>
          <a:noFill/>
        </p:spPr>
      </p:pic>
      <p:pic>
        <p:nvPicPr>
          <p:cNvPr id="33796" name="Picture 4" descr="C:\Users\User\Desktop\zdjęcia stary telefon\IMG_3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84968" y="3705269"/>
            <a:ext cx="3571876" cy="267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350</Words>
  <Application>Microsoft Office PowerPoint</Application>
  <PresentationFormat>Pokaz na ekranie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Hol</vt:lpstr>
      <vt:lpstr>Mój Zagraniczny Staż  w Rimini (Włochy)</vt:lpstr>
      <vt:lpstr>Zacznę od początku...    Dnia 27 kwietnia 2019 roku wyjechałem  o godzinie 12:30 w ramach projektu  „EUROPEJSKIE KWALIFIKACJE DLA UCZNIÓW SANDOMIERSKIEGO EKONOMIKA”  wraz z 15 innymi uczniami i 2 opiekunami, autokarem w kilkunastogodzinną podróż  na trzytygodniowy zagraniczny staż do Rimini.</vt:lpstr>
      <vt:lpstr>Kolejnego dnia wraz z Giadą zostaliśmy oprowadzeni po centrum Rimini oraz poznaliśmy historię tego miasta. Po zakończeniu zwiedzania udaliśmy się do biura Sistema Turismo, gdzie zostaliśmy poinformowani o przebiegu reszty dni naszego pobytu we Włoszech.</vt:lpstr>
      <vt:lpstr>Prezentacja programu PowerPoint</vt:lpstr>
      <vt:lpstr>Swój staż odbyłem w firmie Trevi S.P.A, która jest włoskim producentem artykułów audio, wiedo, multimediów samochodowych, aparatów cyfrowych oraz różnego typu akcesoriów do swoich wyrobów. Firma ta oferuje m.in.: radia przenośne, boombox-y, głośniki, telewizory, dekodery, tablety i smartfony, aparaty cyfrowe oraz radia samochodowe. </vt:lpstr>
      <vt:lpstr>Podczas stażu zajmowałem się naprawą zepsutych komputerów, instalacją i reinstalacją systemów operacyjnych oraz dezynfekcją wirusów komputerowych.</vt:lpstr>
      <vt:lpstr>Moim opiekunem był Thomas Monticceli, który zapoznał nas z czynnościami, które mieliśmy wykonywać przez wszytskie dni stażu oraz opowiedział o historii firmy.</vt:lpstr>
      <vt:lpstr>Wszyscy pracownicy firmy Trevi byli bardzo pomocni  oraz mili, zawsze tłumaczyli nam gdzie co się znajduję  lub jak coś zrobić gdy nasz szef nam tego nie dopowiedział, a szczególnie pomagał nam czarnoskóry mężczyzna o imieniu  Justin, który był naszym współpracownikiem.</vt:lpstr>
      <vt:lpstr>W czasie wolnym opiekunowie zabierali nas na spacery zarówno po plaży jak i po okolicach miasta Rimini, czas wolny był zawsze czasem spędzonym aktywnie na podziwniu kultury i życia Włoskiego społeczeństwa.</vt:lpstr>
      <vt:lpstr>Prezentacja programu PowerPoint</vt:lpstr>
      <vt:lpstr>W czasie pobytu we Włoszech uczestniczyliśmy  w wycieczce do Republiki San Marino. Jest to jedno  z najmniejszych Państw świata. Położone wysoko na wzgórzu Monte Titano słynie z przepięknej starówki, ogromnego zamku  i faktu, iż jest najstarszą republiką świata.</vt:lpstr>
      <vt:lpstr>Prezentacja programu PowerPoint</vt:lpstr>
      <vt:lpstr>Braliśmy także udział w wycieczce do Wenecji, położonej w północnej części Włoch. To miasto które zostało uformowane na drewnianych palach, wśród małych bagnistych wysepek na Morzu Adriatyckim. Symbolem Wenecji są gondole oraz karnawałowe maski.</vt:lpstr>
      <vt:lpstr>Prezentacja programu PowerPoint</vt:lpstr>
      <vt:lpstr>Muszę także dodać, że przez 3 tygodnie potrawy serwowali nam mężczyźni oraz 2 kobiety z restauracji La Taverna degli Artisti. Szef tego lokalu był najmilszym Włochem jakiego spotkałem podczas całego tam pobytu, każdego dnia serwował nam to o co go poprosiliśmy.  Zaś nasze opiekunki były rozpieszczane jeszcze bardziej, więc jeśli ktoś by zapytał mnie, jaką bym polecił restaurację w Rimini to z całego serca polecam tę restaurację &lt;3 !</vt:lpstr>
      <vt:lpstr>Prezentacja programu PowerPoint</vt:lpstr>
      <vt:lpstr>POŻEGNANIE</vt:lpstr>
      <vt:lpstr>Prezentacja programu PowerPoint</vt:lpstr>
      <vt:lpstr>DZIĘKUJĘ ZA UWAGĘ !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Zagraniczny Staż w Rimini (Włochy)</dc:title>
  <dc:creator>Użytkownik systemu Windows</dc:creator>
  <cp:lastModifiedBy>TERESA</cp:lastModifiedBy>
  <cp:revision>3</cp:revision>
  <dcterms:created xsi:type="dcterms:W3CDTF">2019-06-01T09:24:31Z</dcterms:created>
  <dcterms:modified xsi:type="dcterms:W3CDTF">2019-06-02T18:03:06Z</dcterms:modified>
</cp:coreProperties>
</file>