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8AEF87D-56DE-4726-9BDF-D63928CBFB5D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094820C-2C09-499F-806D-0D7D425FC4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F87D-56DE-4726-9BDF-D63928CBFB5D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820C-2C09-499F-806D-0D7D425FC4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F87D-56DE-4726-9BDF-D63928CBFB5D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820C-2C09-499F-806D-0D7D425FC4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8AEF87D-56DE-4726-9BDF-D63928CBFB5D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820C-2C09-499F-806D-0D7D425FC4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8AEF87D-56DE-4726-9BDF-D63928CBFB5D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094820C-2C09-499F-806D-0D7D425FC4B4}" type="slidenum">
              <a:rPr lang="pl-PL" smtClean="0"/>
              <a:t>‹#›</a:t>
            </a:fld>
            <a:endParaRPr lang="pl-PL"/>
          </a:p>
        </p:txBody>
      </p:sp>
      <p:cxnSp>
        <p:nvCxnSpPr>
          <p:cNvPr id="11" name="Łącznik prost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8AEF87D-56DE-4726-9BDF-D63928CBFB5D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094820C-2C09-499F-806D-0D7D425FC4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8AEF87D-56DE-4726-9BDF-D63928CBFB5D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094820C-2C09-499F-806D-0D7D425FC4B4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F87D-56DE-4726-9BDF-D63928CBFB5D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4820C-2C09-499F-806D-0D7D425FC4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8AEF87D-56DE-4726-9BDF-D63928CBFB5D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094820C-2C09-499F-806D-0D7D425FC4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8AEF87D-56DE-4726-9BDF-D63928CBFB5D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094820C-2C09-499F-806D-0D7D425FC4B4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8AEF87D-56DE-4726-9BDF-D63928CBFB5D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094820C-2C09-499F-806D-0D7D425FC4B4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8AEF87D-56DE-4726-9BDF-D63928CBFB5D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094820C-2C09-499F-806D-0D7D425FC4B4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pl/search?client=opera&amp;q=La+Taverna+rimini&amp;sourceid=opera&amp;ie=UTF-8&amp;oe=UTF-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Flaga-Wlochy-120x75cm-flagi-Wloch-q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100" dirty="0" smtClean="0"/>
              <a:t>.</a:t>
            </a:r>
            <a:endParaRPr lang="pl-PL" sz="1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034" y="2143116"/>
            <a:ext cx="8062912" cy="1752600"/>
          </a:xfrm>
        </p:spPr>
        <p:txBody>
          <a:bodyPr>
            <a:noAutofit/>
          </a:bodyPr>
          <a:lstStyle/>
          <a:p>
            <a:pPr algn="ctr"/>
            <a:r>
              <a:rPr lang="pl-PL" sz="4000" b="1" i="1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Wyjazd do Włoch z projektu „EUROPEJSKIE KWALIFIKACJE DLA UCZNIÓW SANDOMIERSKIEGO EKONOMIKA”</a:t>
            </a:r>
          </a:p>
          <a:p>
            <a:pPr algn="ctr"/>
            <a:r>
              <a:rPr lang="pl-PL" sz="4000" b="1" i="1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29.04 – 17.05. 2019 ROK</a:t>
            </a:r>
            <a:endParaRPr lang="pl-PL" sz="4000" b="1" i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61949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1900" y="529590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sistema-turism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5198" y="0"/>
            <a:ext cx="1928802" cy="192880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4228"/>
            <a:ext cx="1712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latin typeface="Andalus" pitchFamily="18" charset="-78"/>
                <a:cs typeface="Andalus" pitchFamily="18" charset="-78"/>
              </a:rPr>
              <a:t>KOMUNIKACJA </a:t>
            </a:r>
            <a:endParaRPr lang="pl-PL" b="1" i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1712802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pl-PL" dirty="0" smtClean="0"/>
              <a:t>	W pracy rozmawialiśmy po włosku bądź angielsku. Nie było problemu </a:t>
            </a:r>
            <a:br>
              <a:rPr lang="pl-PL" dirty="0" smtClean="0"/>
            </a:br>
            <a:r>
              <a:rPr lang="pl-PL" dirty="0" smtClean="0"/>
              <a:t>z komunikacją, szefowa była bardzo wyrozumiała jeśli czegoś nie zrozumiałyśmy. </a:t>
            </a:r>
            <a:endParaRPr lang="pl-PL" dirty="0"/>
          </a:p>
        </p:txBody>
      </p:sp>
      <p:pic>
        <p:nvPicPr>
          <p:cNvPr id="5" name="Obraz 4" descr="60891457_294366314847895_375492774610757222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20184" y="3535017"/>
            <a:ext cx="3905245" cy="2928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5" descr="60930776_1133178043521152_564025182162989875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4662" y="3284984"/>
            <a:ext cx="3000364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21" y="620688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00" dirty="0" smtClean="0"/>
              <a:t>.</a:t>
            </a:r>
            <a:endParaRPr lang="pl-PL" sz="1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100" dirty="0" smtClean="0"/>
              <a:t>.</a:t>
            </a:r>
            <a:endParaRPr lang="pl-PL" sz="100" dirty="0"/>
          </a:p>
        </p:txBody>
      </p:sp>
      <p:pic>
        <p:nvPicPr>
          <p:cNvPr id="4" name="Obraz 3" descr="60185011_818936831812906_891879523421782016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24"/>
            <a:ext cx="9144000" cy="6813352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3108" y="0"/>
            <a:ext cx="8229600" cy="1399032"/>
          </a:xfrm>
        </p:spPr>
        <p:txBody>
          <a:bodyPr/>
          <a:lstStyle/>
          <a:p>
            <a:pPr algn="ctr"/>
            <a:r>
              <a:rPr lang="pl-PL" b="1" i="1" dirty="0" smtClean="0">
                <a:latin typeface="Andalus" pitchFamily="18" charset="-78"/>
                <a:cs typeface="Andalus" pitchFamily="18" charset="-78"/>
              </a:rPr>
              <a:t>ZWIEDZANIE RIMINI</a:t>
            </a:r>
            <a:endParaRPr lang="pl-PL" b="1" i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00" dirty="0" smtClean="0"/>
              <a:t>.</a:t>
            </a:r>
            <a:endParaRPr lang="pl-PL" sz="100" dirty="0"/>
          </a:p>
        </p:txBody>
      </p:sp>
      <p:pic>
        <p:nvPicPr>
          <p:cNvPr id="6" name="Obraz 5" descr="61227757_2718879908186910_176590599307552358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7634" cy="4143404"/>
          </a:xfrm>
          <a:prstGeom prst="rect">
            <a:avLst/>
          </a:prstGeom>
        </p:spPr>
      </p:pic>
      <p:pic>
        <p:nvPicPr>
          <p:cNvPr id="7" name="Obraz 6" descr="58749275_2659414157618385_705779236878680064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3942" y="4071942"/>
            <a:ext cx="3980057" cy="2786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az 7" descr="58852739_2286075851610478_783948443965770956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6533" y="1214422"/>
            <a:ext cx="2557467" cy="3000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az 3" descr="58662342_419907355495245_9074138531957309440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57562"/>
            <a:ext cx="4071934" cy="3500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 descr="hdimgffec7cb885fb54ef979acaff60b48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802" y="1214422"/>
            <a:ext cx="3429000" cy="4429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61" y="5805264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1266"/>
          </a:xfrm>
        </p:spPr>
        <p:txBody>
          <a:bodyPr/>
          <a:lstStyle/>
          <a:p>
            <a:pPr algn="ctr"/>
            <a:r>
              <a:rPr lang="pl-PL" b="1" i="1" dirty="0" smtClean="0">
                <a:latin typeface="Andalus" pitchFamily="18" charset="-78"/>
                <a:cs typeface="Andalus" pitchFamily="18" charset="-78"/>
              </a:rPr>
              <a:t>WYCIECZKA DO SAN MARINO</a:t>
            </a:r>
            <a:endParaRPr lang="pl-PL" b="1" i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1941" y="1829108"/>
            <a:ext cx="8964488" cy="2050248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	4 maja 2019 r</a:t>
            </a:r>
            <a:r>
              <a:rPr lang="pl-PL" dirty="0"/>
              <a:t>.</a:t>
            </a:r>
            <a:r>
              <a:rPr lang="pl-PL" dirty="0" smtClean="0"/>
              <a:t> pojechaliśmy do San Marino. Zwiedziliśmy tam twierdzę La Rocca, katedrę oraz plac miejski Palazzo del Govermo.</a:t>
            </a:r>
            <a:endParaRPr lang="pl-PL" dirty="0"/>
          </a:p>
        </p:txBody>
      </p:sp>
      <p:pic>
        <p:nvPicPr>
          <p:cNvPr id="4" name="Obraz 3" descr="59138293_633219950424326_695240818217399091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767" y="3344814"/>
            <a:ext cx="4143371" cy="3107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 descr="59636977_173813493572395_580075362849495449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3235" y="3344814"/>
            <a:ext cx="4143372" cy="3107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0653381_2354377774805314_886820865413899878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4476749" cy="3357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 descr="60768682_436275650439313_855458347210086809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"/>
            <a:ext cx="4714876" cy="3357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5" descr="59775612_353915258593241_510976330404619878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57563"/>
            <a:ext cx="5500694" cy="3500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az 6" descr="60452936_184285639158680_641754312727540531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3357562"/>
            <a:ext cx="3643306" cy="3500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57382292_426603304831590_397081803963236352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7222" y="0"/>
            <a:ext cx="478631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 descr="59985955_1418897284916626_13155237437531750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0"/>
            <a:ext cx="5072062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5877272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57387289_1237474623092624_287069926668946636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5935528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latin typeface="Andalus" pitchFamily="18" charset="-78"/>
                <a:cs typeface="Andalus" pitchFamily="18" charset="-78"/>
              </a:rPr>
              <a:t>WYCIECZKA DO WENECJI</a:t>
            </a:r>
            <a:endParaRPr lang="pl-PL" b="1" i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2084401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11 maja 2019 r. pojechaliśmy na wycieczkę </a:t>
            </a:r>
            <a:br>
              <a:rPr lang="pl-PL" dirty="0" smtClean="0"/>
            </a:br>
            <a:r>
              <a:rPr lang="pl-PL" dirty="0" smtClean="0"/>
              <a:t>do Wenecji. Zwiedziliśmy tam Plac św. Marca, Bazylikę św. Marca, Pałac Dożów oraz Most Westchnień. </a:t>
            </a:r>
            <a:endParaRPr lang="pl-PL" dirty="0"/>
          </a:p>
        </p:txBody>
      </p:sp>
      <p:pic>
        <p:nvPicPr>
          <p:cNvPr id="5" name="Obraz 4" descr="59928078_2762454143771044_89907913200291020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687041"/>
            <a:ext cx="3672408" cy="2754307"/>
          </a:xfrm>
          <a:prstGeom prst="rect">
            <a:avLst/>
          </a:prstGeom>
        </p:spPr>
      </p:pic>
      <p:pic>
        <p:nvPicPr>
          <p:cNvPr id="6" name="Obraz 5" descr="59833364_615381928943577_637495497030264422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7592" y="3682953"/>
            <a:ext cx="3619728" cy="2714796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906713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60207828_531448094051978_222448745093005312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82578"/>
            <a:ext cx="4714876" cy="3375422"/>
          </a:xfrm>
          <a:prstGeom prst="rect">
            <a:avLst/>
          </a:prstGeom>
        </p:spPr>
      </p:pic>
      <p:pic>
        <p:nvPicPr>
          <p:cNvPr id="4" name="Obraz 3" descr="60596922_433689217188459_346910717302643097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53003" cy="3714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az 6" descr="60345904_548007749059923_483824138146807808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589734"/>
            <a:ext cx="4429124" cy="3268265"/>
          </a:xfrm>
          <a:prstGeom prst="rect">
            <a:avLst/>
          </a:prstGeom>
        </p:spPr>
      </p:pic>
      <p:pic>
        <p:nvPicPr>
          <p:cNvPr id="5" name="Obraz 4" descr="60002828_2062849864017056_8911952814444380160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0"/>
            <a:ext cx="4429123" cy="3714752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714752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0563614_2422650737956230_639690298762461184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5072066" cy="3804049"/>
          </a:xfrm>
          <a:prstGeom prst="rect">
            <a:avLst/>
          </a:prstGeom>
        </p:spPr>
      </p:pic>
      <p:pic>
        <p:nvPicPr>
          <p:cNvPr id="5" name="Obraz 4" descr="60671568_402352253695027_221582793357289062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0"/>
            <a:ext cx="4071934" cy="6858000"/>
          </a:xfrm>
          <a:prstGeom prst="rect">
            <a:avLst/>
          </a:prstGeom>
        </p:spPr>
      </p:pic>
      <p:pic>
        <p:nvPicPr>
          <p:cNvPr id="6" name="Obraz 5" descr="60519536_388959335044083_3332614916245815296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3314"/>
            <a:ext cx="5072066" cy="3214685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88640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b="1" i="1" dirty="0" smtClean="0">
                <a:latin typeface="Andalus" pitchFamily="18" charset="-78"/>
                <a:cs typeface="Andalus" pitchFamily="18" charset="-78"/>
              </a:rPr>
              <a:t>Przygotowania do wyjazdu:</a:t>
            </a:r>
            <a:endParaRPr lang="pl-PL" sz="4800" b="1" i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161763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pl-PL" dirty="0" smtClean="0"/>
              <a:t>Przygotowania zaczęły się w lutym, został przeprowadzony kurs języka włoskiego oraz kurs udzielania pierwszej </a:t>
            </a:r>
            <a:r>
              <a:rPr lang="pl-PL" dirty="0" smtClean="0"/>
              <a:t>pomocy, zajęcia pedagogiczne i kulturowe.</a:t>
            </a:r>
            <a:endParaRPr lang="pl-PL" dirty="0"/>
          </a:p>
        </p:txBody>
      </p:sp>
      <p:pic>
        <p:nvPicPr>
          <p:cNvPr id="4" name="Obraz 3" descr="hdimg762d14818041dee8fd5bace74f3d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3500438"/>
            <a:ext cx="4119570" cy="3089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 descr="hdimgcda2dd73ee0ad4f59f2b12567f1d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3500438"/>
            <a:ext cx="3848098" cy="3071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"/>
            <a:ext cx="1631158" cy="75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289" y="25416"/>
            <a:ext cx="1287711" cy="7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0512781_415662089278056_832992821977179750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60648"/>
            <a:ext cx="7200800" cy="6092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33256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latin typeface="Andalus" pitchFamily="18" charset="-78"/>
                <a:cs typeface="Andalus" pitchFamily="18" charset="-78"/>
              </a:rPr>
              <a:t>CZAS WOLNY</a:t>
            </a:r>
            <a:endParaRPr lang="pl-PL" b="1" i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	Czas wolny po pracy i w weekendy wykorzystywaliśmy na różne sposoby: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Spacery po plaży i ulicach Rimini;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Zwiedzanie Rimini;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Odpoczynek na plaży.</a:t>
            </a:r>
            <a:endParaRPr lang="pl-PL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373216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]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61006" cy="3071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 descr="59328145_653912511705475_795649762818156134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0"/>
            <a:ext cx="4071933" cy="6858000"/>
          </a:xfrm>
          <a:prstGeom prst="rect">
            <a:avLst/>
          </a:prstGeom>
        </p:spPr>
      </p:pic>
      <p:pic>
        <p:nvPicPr>
          <p:cNvPr id="6" name="Obraz 5" descr="60598809_323693761652194_2115066879822266368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71810"/>
            <a:ext cx="5072066" cy="378619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9240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latin typeface="Andalus" pitchFamily="18" charset="-78"/>
                <a:cs typeface="Andalus" pitchFamily="18" charset="-78"/>
              </a:rPr>
              <a:t>POŻEGNANIE</a:t>
            </a:r>
            <a:endParaRPr lang="pl-PL" b="1" i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468560" y="1556792"/>
            <a:ext cx="5976664" cy="208823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dirty="0" smtClean="0"/>
              <a:t>	Dnia 16 maja 2019 r. mieliśmy ostatnie spotkanie w biurze Sistema Turismo podczas którego odebraliśmy certyfikaty.</a:t>
            </a:r>
            <a:endParaRPr lang="pl-PL" dirty="0"/>
          </a:p>
        </p:txBody>
      </p:sp>
      <p:pic>
        <p:nvPicPr>
          <p:cNvPr id="5" name="Obraz 4" descr="60438935_363846544262629_406773196662190899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573016"/>
            <a:ext cx="3524900" cy="2643675"/>
          </a:xfrm>
          <a:prstGeom prst="rect">
            <a:avLst/>
          </a:prstGeom>
        </p:spPr>
      </p:pic>
      <p:pic>
        <p:nvPicPr>
          <p:cNvPr id="6" name="Obraz 5" descr="60458084_3292392354120011_56480781453964083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8544" y="1916832"/>
            <a:ext cx="3036097" cy="3955465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69" y="260648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0343909_2430649470281663_604289925896365670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/>
              <a:t>WYJAZD</a:t>
            </a:r>
            <a:endParaRPr lang="pl-PL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348880"/>
            <a:ext cx="4932040" cy="35283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dirty="0" smtClean="0"/>
              <a:t>Dnia 18 maja 2019 roku po trzech tygodniach spędzonych w Rimini zadowoleni i szczęśliwi, a zarazem stęsknieni wracaliśmy do domu.</a:t>
            </a:r>
            <a:endParaRPr lang="pl-PL" dirty="0"/>
          </a:p>
        </p:txBody>
      </p:sp>
      <p:pic>
        <p:nvPicPr>
          <p:cNvPr id="4" name="Obraz 3" descr="60352601_2314650718651211_781822509457185177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988840"/>
            <a:ext cx="3172664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18" y="404664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latin typeface="Andalus" pitchFamily="18" charset="-78"/>
                <a:cs typeface="Andalus" pitchFamily="18" charset="-78"/>
              </a:rPr>
              <a:t>CZY BYŁO WARTO?</a:t>
            </a:r>
            <a:endParaRPr lang="pl-PL" b="1" i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236030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sz="3200" dirty="0" smtClean="0"/>
              <a:t>Zdecydowanie TAK! Jestem bardzo zadowolona z praktyk, dzięki pracy zdobyłam nowe umiejętności, podszkoliłam język oraz spędziłam wspaniałe trzy tygodnie.</a:t>
            </a:r>
            <a:endParaRPr lang="pl-PL" sz="3200" dirty="0"/>
          </a:p>
        </p:txBody>
      </p:sp>
      <p:pic>
        <p:nvPicPr>
          <p:cNvPr id="4" name="Obraz 3" descr="60353394_299375100988890_162145466367921356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3789040"/>
            <a:ext cx="4000496" cy="2786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813529"/>
            <a:ext cx="1352873" cy="76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60" y="5736643"/>
            <a:ext cx="1743546" cy="90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43808" y="4005064"/>
            <a:ext cx="8229600" cy="4572000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Dziękuje za uwagę</a:t>
            </a:r>
          </a:p>
          <a:p>
            <a:pPr algn="ctr">
              <a:buNone/>
            </a:pPr>
            <a:r>
              <a:rPr lang="pl-PL" dirty="0" smtClean="0"/>
              <a:t>Anna Bulira</a:t>
            </a:r>
            <a:endParaRPr lang="pl-PL" dirty="0"/>
          </a:p>
        </p:txBody>
      </p:sp>
      <p:pic>
        <p:nvPicPr>
          <p:cNvPr id="4" name="Obraz 3" descr="60458084_3292392354120011_56480781453964083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46" y="0"/>
            <a:ext cx="5143500" cy="6858000"/>
          </a:xfrm>
          <a:prstGeom prst="rect">
            <a:avLst/>
          </a:prstGeom>
        </p:spPr>
      </p:pic>
      <p:pic>
        <p:nvPicPr>
          <p:cNvPr id="5" name="Obraz 4" descr="sistema-turis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8969" y="1986136"/>
            <a:ext cx="1461258" cy="1461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142852"/>
            <a:ext cx="3261949" cy="1500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1928802"/>
            <a:ext cx="1562100" cy="1562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42" y="5733256"/>
            <a:ext cx="1712913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b="1" i="1" dirty="0" smtClean="0">
                <a:latin typeface="Andalus" pitchFamily="18" charset="-78"/>
                <a:cs typeface="Andalus" pitchFamily="18" charset="-78"/>
              </a:rPr>
              <a:t>WYJAZD</a:t>
            </a:r>
            <a:endParaRPr lang="pl-PL" sz="6000" b="1" i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 smtClean="0"/>
              <a:t>Wyruszyliśmy dnia 27.04.2019 roku  z przed budynku  Ponadgimnazjalnego Zespołu Szkół Ekonomicznych im. Eugeniusza Kwiatkowskiego  w Sandomierzu. </a:t>
            </a:r>
            <a:br>
              <a:rPr lang="pl-PL" dirty="0" smtClean="0"/>
            </a:br>
            <a:r>
              <a:rPr lang="pl-PL" dirty="0" smtClean="0"/>
              <a:t>Podróż trwała 24 godziny. 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661248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4725144"/>
            <a:ext cx="1560513" cy="15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latin typeface="Andalus" pitchFamily="18" charset="-78"/>
                <a:cs typeface="Andalus" pitchFamily="18" charset="-78"/>
              </a:rPr>
              <a:t>PRZYJAZD DO RIMINI I ZAKWATEROWANIE</a:t>
            </a:r>
            <a:endParaRPr lang="pl-PL" b="1" i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21222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dirty="0" smtClean="0"/>
              <a:t>Po przyjeździe do Rimini zakwaterowaliśmy się w hotelu La Perla oraz dostaliśmy ciepły posiłek w pobliskiej La Taverna Degli Artisti. </a:t>
            </a:r>
            <a:endParaRPr lang="pl-PL" b="1" dirty="0" smtClean="0">
              <a:hlinkClick r:id="rId2"/>
            </a:endParaRPr>
          </a:p>
          <a:p>
            <a:pPr>
              <a:buNone/>
            </a:pPr>
            <a:endParaRPr lang="pl-PL" dirty="0"/>
          </a:p>
        </p:txBody>
      </p:sp>
      <p:pic>
        <p:nvPicPr>
          <p:cNvPr id="4" name="Obraz 3" descr="58724796_407763186734070_463865622261294694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3929066"/>
            <a:ext cx="2714612" cy="2928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 descr="60572133_2524297631139727_277206532985192448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12" y="3333750"/>
            <a:ext cx="2643188" cy="3524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5" descr="61484827_1848982105202022_6431535726998847488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57562"/>
            <a:ext cx="2928926" cy="3500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6" y="980728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00" dirty="0" smtClean="0"/>
              <a:t>.</a:t>
            </a:r>
            <a:endParaRPr lang="pl-PL" sz="1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100" dirty="0" smtClean="0"/>
              <a:t>.</a:t>
            </a:r>
            <a:endParaRPr lang="pl-PL" sz="100" dirty="0"/>
          </a:p>
        </p:txBody>
      </p:sp>
      <p:pic>
        <p:nvPicPr>
          <p:cNvPr id="6" name="Obraz 5" descr="60597358_2307056402947106_222980535058694144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latin typeface="Andalus" pitchFamily="18" charset="-78"/>
                <a:cs typeface="Andalus" pitchFamily="18" charset="-78"/>
              </a:rPr>
              <a:t>SPOTKANIE W BIURZE SISTEMA TURISMO </a:t>
            </a:r>
            <a:endParaRPr lang="pl-PL" b="1" i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2194264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pl-PL" sz="2800" dirty="0" smtClean="0"/>
              <a:t>	29 kwietnia odbyliśmy pierwsze spotkanie </a:t>
            </a:r>
            <a:br>
              <a:rPr lang="pl-PL" sz="2800" dirty="0" smtClean="0"/>
            </a:br>
            <a:r>
              <a:rPr lang="pl-PL" sz="2800" dirty="0" smtClean="0"/>
              <a:t>w biurze gdzie zostaliśmy ponownie zapoznani z zasadami obowiązującymi na praktykach oraz zostaliśmy przygotowani do podróży do prac.</a:t>
            </a:r>
            <a:endParaRPr lang="pl-PL" sz="2800" dirty="0"/>
          </a:p>
        </p:txBody>
      </p:sp>
      <p:pic>
        <p:nvPicPr>
          <p:cNvPr id="4" name="Obraz 3" descr="hdimge36a9a42ed7c5682073b485fcc7c5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19" y="3893351"/>
            <a:ext cx="3905233" cy="2928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 descr="hdimg167f6af2ca7555bd7f0a904f4589c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857628"/>
            <a:ext cx="3672408" cy="3000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5" y="1052736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latin typeface="Andalus" pitchFamily="18" charset="-78"/>
                <a:cs typeface="Andalus" pitchFamily="18" charset="-78"/>
              </a:rPr>
              <a:t>ZAPOZNANIE SIĘ Z FIRMĄ</a:t>
            </a:r>
            <a:endParaRPr lang="pl-PL" b="1" i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2204864"/>
            <a:ext cx="8229600" cy="4320480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pl-PL" b="1" i="1" dirty="0" smtClean="0"/>
              <a:t>	Lady Camelot Rimini – to firma krawiecka założona w 1980 roku, a od kiedy kierownictwo przejęła Daniela Carratu zakład poszerzył swoje horyzonty i od 1996 roku firma wykonuje stroje teatralne, cyrkowe, kostiumy na karnawał oraz na Halloween, w których się specjalizuje. Oprócz tego zajmuje się malowidłami ściennymi, makijażem </a:t>
            </a:r>
            <a:br>
              <a:rPr lang="pl-PL" b="1" i="1" dirty="0" smtClean="0"/>
            </a:br>
            <a:r>
              <a:rPr lang="pl-PL" b="1" i="1" dirty="0" smtClean="0"/>
              <a:t>do sesji zdjęciowych, malowaniem ciała, stylizacją oraz wykonywaniem masek. Kreatywność właścicielki pozwala nawet na wykonywanie różnych akcesoriów, tj. miecze, czapki, parasole, biżuteria. Na chwilę obecną firma posiada ponad 4 tys. kostiumów – 2 tys. sztuk zostało sprzedanych, a kolejne 2 tys. jest dostępnych </a:t>
            </a:r>
            <a:br>
              <a:rPr lang="pl-PL" b="1" i="1" dirty="0" smtClean="0"/>
            </a:br>
            <a:r>
              <a:rPr lang="pl-PL" b="1" i="1" dirty="0" smtClean="0"/>
              <a:t>do wypożyczenia w zakładzie. Najczęstsze zlecenia otrzymuje od osób pracujących w cyrku, w teatrze, magików, tancerzy i organizatorów światowych imprez.</a:t>
            </a:r>
            <a:endParaRPr lang="pl-PL" b="1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3" y="1196752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00" dirty="0" smtClean="0"/>
              <a:t>.</a:t>
            </a:r>
            <a:endParaRPr lang="pl-PL" sz="1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00" dirty="0" smtClean="0"/>
              <a:t>.</a:t>
            </a:r>
            <a:endParaRPr lang="pl-PL" sz="100" dirty="0"/>
          </a:p>
        </p:txBody>
      </p:sp>
      <p:pic>
        <p:nvPicPr>
          <p:cNvPr id="5" name="Obraz 4" descr="60472815_1076096292587423_376137023141131059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57562"/>
            <a:ext cx="5072066" cy="3500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az 3" descr="60433968_2490754417624461_402182323299365683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48253" cy="3786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5" descr="60853981_618031971996344_239897786319896576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282" y="0"/>
            <a:ext cx="4357718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309320"/>
            <a:ext cx="3311476" cy="28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00" dirty="0" smtClean="0"/>
              <a:t>.</a:t>
            </a:r>
            <a:endParaRPr lang="pl-PL" sz="1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476672"/>
            <a:ext cx="8064896" cy="216024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dirty="0" smtClean="0"/>
              <a:t>	W czasie praktyk nauczyłam się pracowitości, pracy w grupie, odpowiedzialności, zmotywowałam się do nauki języków obcych oraz przedmiotów zawodowych. </a:t>
            </a:r>
            <a:endParaRPr lang="pl-PL" dirty="0"/>
          </a:p>
        </p:txBody>
      </p:sp>
      <p:pic>
        <p:nvPicPr>
          <p:cNvPr id="4" name="Obraz 3" descr="60494464_467794347096194_663637511262070374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786058"/>
            <a:ext cx="3643352" cy="3845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 descr="60669340_440007563419233_129788003957604352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2857496"/>
            <a:ext cx="4643438" cy="3482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6" y="5965425"/>
            <a:ext cx="8639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167</TotalTime>
  <Words>184</Words>
  <Application>Microsoft Office PowerPoint</Application>
  <PresentationFormat>Pokaz na ekranie (4:3)</PresentationFormat>
  <Paragraphs>42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3" baseType="lpstr">
      <vt:lpstr>Andalus</vt:lpstr>
      <vt:lpstr>Century Gothic</vt:lpstr>
      <vt:lpstr>Verdana</vt:lpstr>
      <vt:lpstr>Wingdings</vt:lpstr>
      <vt:lpstr>Wingdings 2</vt:lpstr>
      <vt:lpstr>Energetyczny</vt:lpstr>
      <vt:lpstr>.</vt:lpstr>
      <vt:lpstr>Przygotowania do wyjazdu:</vt:lpstr>
      <vt:lpstr>WYJAZD</vt:lpstr>
      <vt:lpstr>PRZYJAZD DO RIMINI I ZAKWATEROWANIE</vt:lpstr>
      <vt:lpstr>.</vt:lpstr>
      <vt:lpstr>SPOTKANIE W BIURZE SISTEMA TURISMO </vt:lpstr>
      <vt:lpstr>ZAPOZNANIE SIĘ Z FIRMĄ</vt:lpstr>
      <vt:lpstr>.</vt:lpstr>
      <vt:lpstr>.</vt:lpstr>
      <vt:lpstr>KOMUNIKACJA </vt:lpstr>
      <vt:lpstr>.</vt:lpstr>
      <vt:lpstr>ZWIEDZANIE RIMINI</vt:lpstr>
      <vt:lpstr>WYCIECZKA DO SAN MARINO</vt:lpstr>
      <vt:lpstr>Prezentacja programu PowerPoint</vt:lpstr>
      <vt:lpstr>Prezentacja programu PowerPoint</vt:lpstr>
      <vt:lpstr>Prezentacja programu PowerPoint</vt:lpstr>
      <vt:lpstr>WYCIECZKA DO WENECJI</vt:lpstr>
      <vt:lpstr>Prezentacja programu PowerPoint</vt:lpstr>
      <vt:lpstr>Prezentacja programu PowerPoint</vt:lpstr>
      <vt:lpstr>Prezentacja programu PowerPoint</vt:lpstr>
      <vt:lpstr>CZAS WOLNY</vt:lpstr>
      <vt:lpstr>Prezentacja programu PowerPoint</vt:lpstr>
      <vt:lpstr>POŻEGNANIE</vt:lpstr>
      <vt:lpstr>Prezentacja programu PowerPoint</vt:lpstr>
      <vt:lpstr>WYJAZD</vt:lpstr>
      <vt:lpstr>CZY BYŁO WARTO?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creator>HP8440p</dc:creator>
  <cp:lastModifiedBy>Ja</cp:lastModifiedBy>
  <cp:revision>20</cp:revision>
  <dcterms:created xsi:type="dcterms:W3CDTF">2019-05-25T10:14:02Z</dcterms:created>
  <dcterms:modified xsi:type="dcterms:W3CDTF">2019-06-03T18:23:19Z</dcterms:modified>
</cp:coreProperties>
</file>