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D10B-2534-4435-9277-5421077DBEE8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4928-21CE-4EDB-98AE-F1D0605D13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7668344" cy="3356992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	Rodzinne spotkanie 	Bożonarodzeniowe</a:t>
            </a:r>
            <a:r>
              <a:rPr lang="pl-PL" dirty="0"/>
              <a:t/>
            </a:r>
            <a:br>
              <a:rPr lang="pl-PL" dirty="0"/>
            </a:br>
            <a:r>
              <a:rPr lang="pl-PL" b="1" i="1" dirty="0" smtClean="0"/>
              <a:t>Grupa 0a</a:t>
            </a:r>
            <a:br>
              <a:rPr lang="pl-PL" b="1" i="1" dirty="0" smtClean="0"/>
            </a:br>
            <a:r>
              <a:rPr lang="pl-PL" b="1" i="1" dirty="0" smtClean="0"/>
              <a:t>18.12.2018r.</a:t>
            </a:r>
            <a:endParaRPr lang="pl-PL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Arial Black" pitchFamily="34" charset="0"/>
              </a:rPr>
              <a:t>„Świąteczne spotkanie </a:t>
            </a:r>
            <a:r>
              <a:rPr lang="pl-PL" sz="1600" dirty="0" smtClean="0">
                <a:latin typeface="Arial Black" pitchFamily="34" charset="0"/>
              </a:rPr>
              <a:t>Bożonarodzeniowe</a:t>
            </a:r>
            <a:r>
              <a:rPr lang="pl-PL" sz="1600" dirty="0">
                <a:latin typeface="Arial Black" pitchFamily="34" charset="0"/>
              </a:rPr>
              <a:t>"</a:t>
            </a:r>
            <a:br>
              <a:rPr lang="pl-PL" sz="1600" dirty="0">
                <a:latin typeface="Arial Black" pitchFamily="34" charset="0"/>
              </a:rPr>
            </a:br>
            <a:r>
              <a:rPr lang="pl-PL" sz="1600" dirty="0">
                <a:latin typeface="Arial Black" pitchFamily="34" charset="0"/>
              </a:rPr>
              <a:t>Święta Bożego Narodzenia to najpiękniejszy okres roku. Dla wielu jest to czas spotkań w rodzinnym gronie, dzielenia się opłatkiem, składania życzeń najbliższym, wspólnego kolędowania. Jest to również okazja do wspólnego kolędowania w przedszkolu – dzieci, nauczycieli i rodziców nim na niebie zabłyśnie pierwsza gwiazdka. Spotkanie odbyło się dnia 18 grudnia 2018r. </a:t>
            </a:r>
            <a:r>
              <a:rPr lang="pl-PL" sz="1600" dirty="0" err="1">
                <a:latin typeface="Arial Black" pitchFamily="34" charset="0"/>
              </a:rPr>
              <a:t>Dzieciaczki</a:t>
            </a:r>
            <a:r>
              <a:rPr lang="pl-PL" sz="1600" dirty="0">
                <a:latin typeface="Arial Black" pitchFamily="34" charset="0"/>
              </a:rPr>
              <a:t>  z wielkim przejęciem, najpiękniej jak umiały, dostarczając wszystkim gościom niezwykłych </a:t>
            </a:r>
            <a:r>
              <a:rPr lang="pl-PL" sz="1600" dirty="0" smtClean="0">
                <a:latin typeface="Arial Black" pitchFamily="34" charset="0"/>
              </a:rPr>
              <a:t>doznań</a:t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> </a:t>
            </a:r>
            <a:r>
              <a:rPr lang="pl-PL" sz="1600" dirty="0">
                <a:latin typeface="Arial Black" pitchFamily="34" charset="0"/>
              </a:rPr>
              <a:t>i wzruszeń recytowały wiersze, śpiewały piosenki świąteczne </a:t>
            </a:r>
            <a:r>
              <a:rPr lang="pl-PL" sz="1600" dirty="0" smtClean="0">
                <a:latin typeface="Arial Black" pitchFamily="34" charset="0"/>
              </a:rPr>
              <a:t/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>oraz </a:t>
            </a:r>
            <a:r>
              <a:rPr lang="pl-PL" sz="1600" dirty="0">
                <a:latin typeface="Arial Black" pitchFamily="34" charset="0"/>
              </a:rPr>
              <a:t>kolędy. Na zakończenie złożyliśmy sobie wszyscy życzenia, a dzieci obdarowały swoich rodziców własnoręcznie zrobionymi prezentami. Na zakończenie odbył się pyszny poczęstunek przygotowany przez Rodziców naszych dzieci.</a:t>
            </a:r>
            <a:br>
              <a:rPr lang="pl-PL" sz="1600" dirty="0">
                <a:latin typeface="Arial Black" pitchFamily="34" charset="0"/>
              </a:rPr>
            </a:br>
            <a:r>
              <a:rPr lang="pl-PL" sz="1600" dirty="0">
                <a:latin typeface="Arial Black" pitchFamily="34" charset="0"/>
              </a:rPr>
              <a:t>Czas upłynął w miłej, świątecznej atmosferze.</a:t>
            </a:r>
            <a:br>
              <a:rPr lang="pl-PL" sz="1600" dirty="0">
                <a:latin typeface="Arial Black" pitchFamily="34" charset="0"/>
              </a:rPr>
            </a:br>
            <a:r>
              <a:rPr lang="pl-PL" sz="1600" dirty="0">
                <a:latin typeface="Arial Black" pitchFamily="34" charset="0"/>
              </a:rPr>
              <a:t> </a:t>
            </a:r>
            <a:br>
              <a:rPr lang="pl-PL" sz="1600" dirty="0">
                <a:latin typeface="Arial Black" pitchFamily="34" charset="0"/>
              </a:rPr>
            </a:br>
            <a:endParaRPr lang="pl-PL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476672"/>
            <a:ext cx="7452320" cy="558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waw1-1.xx.fbcdn.net/v/t1.15752-9/48424512_323654611575540_1779928580260626432_n.jpg?_nc_cat=101&amp;_nc_ht=scontent-waw1-1.xx&amp;oh=cf3c940e107cdfcdbf0e439a3e0f104a&amp;oe=5C98D2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020272" cy="526520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292080" y="6453336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Autor: Krystyna Chmielecka - Szaro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</Words>
  <Application>Microsoft Office PowerPoint</Application>
  <PresentationFormat>Pokaz na ekranie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Motyw pakietu Office</vt:lpstr>
      <vt:lpstr> Rodzinne spotkanie  Bożonarodzeniowe Grupa 0a 18.12.2018r.</vt:lpstr>
      <vt:lpstr>„Świąteczne spotkanie Bożonarodzeniowe" Święta Bożego Narodzenia to najpiękniejszy okres roku. Dla wielu jest to czas spotkań w rodzinnym gronie, dzielenia się opłatkiem, składania życzeń najbliższym, wspólnego kolędowania. Jest to również okazja do wspólnego kolędowania w przedszkolu – dzieci, nauczycieli i rodziców nim na niebie zabłyśnie pierwsza gwiazdka. Spotkanie odbyło się dnia 18 grudnia 2018r. Dzieciaczki  z wielkim przejęciem, najpiękniej jak umiały, dostarczając wszystkim gościom niezwykłych doznań  i wzruszeń recytowały wiersze, śpiewały piosenki świąteczne  oraz kolędy. Na zakończenie złożyliśmy sobie wszyscy życzenia, a dzieci obdarowały swoich rodziców własnoręcznie zrobionymi prezentami. Na zakończenie odbył się pyszny poczęstunek przygotowany przez Rodziców naszych dzieci. Czas upłynął w miłej, świątecznej atmosferze.  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Rodzinne spotkanie Bożonarodzeniowe  Grupa 0a 18.12.2018r.</dc:title>
  <dc:creator>Krysia</dc:creator>
  <cp:lastModifiedBy>Milena Maliszewska</cp:lastModifiedBy>
  <cp:revision>11</cp:revision>
  <dcterms:created xsi:type="dcterms:W3CDTF">2018-12-21T19:01:20Z</dcterms:created>
  <dcterms:modified xsi:type="dcterms:W3CDTF">2018-12-27T14:34:42Z</dcterms:modified>
</cp:coreProperties>
</file>