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627" autoAdjust="0"/>
  </p:normalViewPr>
  <p:slideViewPr>
    <p:cSldViewPr snapToGrid="0">
      <p:cViewPr varScale="1">
        <p:scale>
          <a:sx n="110" d="100"/>
          <a:sy n="110" d="100"/>
        </p:scale>
        <p:origin x="-55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CD-B381-4AA5-91E9-6096A0CDE905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F2AC8AC-5B31-4636-998C-D69197E6F5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5230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CD-B381-4AA5-91E9-6096A0CDE905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F2AC8AC-5B31-4636-998C-D69197E6F5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3893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CD-B381-4AA5-91E9-6096A0CDE905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F2AC8AC-5B31-4636-998C-D69197E6F5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17056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CD-B381-4AA5-91E9-6096A0CDE905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F2AC8AC-5B31-4636-998C-D69197E6F50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8908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CD-B381-4AA5-91E9-6096A0CDE905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F2AC8AC-5B31-4636-998C-D69197E6F5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03532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CD-B381-4AA5-91E9-6096A0CDE905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C8AC-5B31-4636-998C-D69197E6F5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25723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CD-B381-4AA5-91E9-6096A0CDE905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C8AC-5B31-4636-998C-D69197E6F5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2628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CD-B381-4AA5-91E9-6096A0CDE905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C8AC-5B31-4636-998C-D69197E6F5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72745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84892CD-B381-4AA5-91E9-6096A0CDE905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F2AC8AC-5B31-4636-998C-D69197E6F5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8381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CD-B381-4AA5-91E9-6096A0CDE905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C8AC-5B31-4636-998C-D69197E6F5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8691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CD-B381-4AA5-91E9-6096A0CDE905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F2AC8AC-5B31-4636-998C-D69197E6F5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0325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CD-B381-4AA5-91E9-6096A0CDE905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C8AC-5B31-4636-998C-D69197E6F5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9728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CD-B381-4AA5-91E9-6096A0CDE905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C8AC-5B31-4636-998C-D69197E6F5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7653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CD-B381-4AA5-91E9-6096A0CDE905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C8AC-5B31-4636-998C-D69197E6F5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0960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CD-B381-4AA5-91E9-6096A0CDE905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C8AC-5B31-4636-998C-D69197E6F5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1105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CD-B381-4AA5-91E9-6096A0CDE905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C8AC-5B31-4636-998C-D69197E6F5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2387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2CD-B381-4AA5-91E9-6096A0CDE905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C8AC-5B31-4636-998C-D69197E6F5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3124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892CD-B381-4AA5-91E9-6096A0CDE905}" type="datetimeFigureOut">
              <a:rPr lang="sk-SK" smtClean="0"/>
              <a:pPr/>
              <a:t>26.5.2019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AC8AC-5B31-4636-998C-D69197E6F5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46234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Ryby našich vôd 2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Sumec a kapor</a:t>
            </a:r>
          </a:p>
          <a:p>
            <a:r>
              <a:rPr lang="sk-SK" dirty="0" smtClean="0"/>
              <a:t>Lukáš </a:t>
            </a:r>
            <a:r>
              <a:rPr lang="sk-SK" dirty="0" err="1" smtClean="0"/>
              <a:t>Patúš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5825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Sumec západný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Sumec západný</a:t>
            </a:r>
            <a:r>
              <a:rPr lang="sk-SK" dirty="0"/>
              <a:t> (iné názvy: </a:t>
            </a:r>
            <a:r>
              <a:rPr lang="sk-SK" b="1" dirty="0"/>
              <a:t>sumec obyčajný</a:t>
            </a:r>
            <a:r>
              <a:rPr lang="sk-SK" dirty="0"/>
              <a:t>, </a:t>
            </a:r>
            <a:r>
              <a:rPr lang="sk-SK" b="1" dirty="0"/>
              <a:t>sumec veľký</a:t>
            </a:r>
            <a:r>
              <a:rPr lang="sk-SK" dirty="0"/>
              <a:t>, staršie: </a:t>
            </a:r>
            <a:r>
              <a:rPr lang="sk-SK" b="1" dirty="0"/>
              <a:t>hrča </a:t>
            </a:r>
            <a:r>
              <a:rPr lang="sk-SK" b="1" dirty="0" smtClean="0"/>
              <a:t>obyčajná</a:t>
            </a:r>
            <a:r>
              <a:rPr lang="sk-SK" dirty="0" smtClean="0"/>
              <a:t>, </a:t>
            </a:r>
            <a:r>
              <a:rPr lang="sk-SK" dirty="0"/>
              <a:t>ľudovo </a:t>
            </a:r>
            <a:r>
              <a:rPr lang="sk-SK" b="1" dirty="0"/>
              <a:t>hrča</a:t>
            </a:r>
            <a:r>
              <a:rPr lang="sk-SK" dirty="0"/>
              <a:t>, lat. </a:t>
            </a:r>
            <a:r>
              <a:rPr lang="sk-SK" i="1" dirty="0" err="1"/>
              <a:t>Silurus</a:t>
            </a:r>
            <a:r>
              <a:rPr lang="sk-SK" i="1" dirty="0"/>
              <a:t> </a:t>
            </a:r>
            <a:r>
              <a:rPr lang="sk-SK" i="1" dirty="0" err="1"/>
              <a:t>glanis</a:t>
            </a:r>
            <a:r>
              <a:rPr lang="sk-SK" dirty="0"/>
              <a:t>; </a:t>
            </a:r>
            <a:r>
              <a:rPr lang="sk-SK" dirty="0" err="1"/>
              <a:t>Linné</a:t>
            </a:r>
            <a:r>
              <a:rPr lang="sk-SK" dirty="0"/>
              <a:t>, </a:t>
            </a:r>
            <a:r>
              <a:rPr lang="sk-SK" dirty="0" smtClean="0"/>
              <a:t>1758) </a:t>
            </a:r>
            <a:r>
              <a:rPr lang="sk-SK" dirty="0"/>
              <a:t>z čeľade </a:t>
            </a:r>
            <a:r>
              <a:rPr lang="sk-SK" dirty="0" err="1"/>
              <a:t>sumcovitých</a:t>
            </a:r>
            <a:r>
              <a:rPr lang="sk-SK" dirty="0"/>
              <a:t> je popri </a:t>
            </a:r>
            <a:r>
              <a:rPr lang="sk-SK" dirty="0" err="1"/>
              <a:t>jeseterovitých</a:t>
            </a:r>
            <a:r>
              <a:rPr lang="sk-SK" dirty="0"/>
              <a:t> rybách najväčšia sladkovodná ryba v Európe.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3741" y="3699933"/>
            <a:ext cx="5335059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7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Opis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1667" y="2167467"/>
            <a:ext cx="10082516" cy="3768722"/>
          </a:xfrm>
        </p:spPr>
        <p:txBody>
          <a:bodyPr/>
          <a:lstStyle/>
          <a:p>
            <a:r>
              <a:rPr lang="sk-SK" dirty="0"/>
              <a:t>Široká nízka Hlava prechádza nenápadne do pretiahnutého tela, kryté slizkou kožou bez šupín. Rozoklaná tlama je vybavená dvomi dlhými </a:t>
            </a:r>
            <a:r>
              <a:rPr lang="sk-SK" dirty="0" err="1"/>
              <a:t>chrupavčitými</a:t>
            </a:r>
            <a:r>
              <a:rPr lang="sk-SK" dirty="0"/>
              <a:t> fúzmi v hornej čeľusti a štyrmi kratšími </a:t>
            </a:r>
            <a:r>
              <a:rPr lang="sk-SK" dirty="0" smtClean="0"/>
              <a:t>v dolnej </a:t>
            </a:r>
            <a:r>
              <a:rPr lang="sk-SK" dirty="0" err="1" smtClean="0"/>
              <a:t>čelusti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. </a:t>
            </a:r>
            <a:r>
              <a:rPr lang="sk-SK" dirty="0"/>
              <a:t>Slúžia ako </a:t>
            </a:r>
            <a:r>
              <a:rPr lang="sk-SK" dirty="0" err="1"/>
              <a:t>chemoreceptory</a:t>
            </a:r>
            <a:r>
              <a:rPr lang="sk-SK" dirty="0"/>
              <a:t> a sú v nich chuťové bunky. Nahrádza zle vyvinutý </a:t>
            </a:r>
            <a:r>
              <a:rPr lang="sk-SK" dirty="0" smtClean="0"/>
              <a:t>zrak</a:t>
            </a:r>
            <a:r>
              <a:rPr lang="sk-SK" dirty="0"/>
              <a:t>.</a:t>
            </a:r>
            <a:br>
              <a:rPr lang="sk-SK" dirty="0"/>
            </a:br>
            <a:endParaRPr lang="sk-SK" dirty="0" smtClean="0"/>
          </a:p>
          <a:p>
            <a:pPr>
              <a:buNone/>
            </a:pPr>
            <a:r>
              <a:rPr lang="sk-SK" dirty="0" smtClean="0"/>
              <a:t>Základné </a:t>
            </a:r>
            <a:r>
              <a:rPr lang="sk-SK" dirty="0"/>
              <a:t>sfarbenie tela je olivovo zelené až modrosivé, na chrbte tmavé, na bokoch je zreteľné mramorovanie, brucho je svetlo šedé až biele a škvrnité. Ojedinele sa vyskytujú i bielo zafarbení jedinci (albíni). Dorastá až 2 metre.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3745" y="4868332"/>
            <a:ext cx="4348255" cy="198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97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Výskyt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0195" y="2271860"/>
            <a:ext cx="9257120" cy="3664329"/>
          </a:xfrm>
        </p:spPr>
        <p:txBody>
          <a:bodyPr/>
          <a:lstStyle/>
          <a:p>
            <a:r>
              <a:rPr lang="sk-SK" dirty="0"/>
              <a:t>Ideálne sú veľké toky s pomalým prúdom, alebo nádrže so stojatou vodou, bahnité dno s bujnou </a:t>
            </a:r>
            <a:r>
              <a:rPr lang="sk-SK" dirty="0" smtClean="0"/>
              <a:t>vegetáciou</a:t>
            </a:r>
            <a:r>
              <a:rPr lang="sk-SK" dirty="0"/>
              <a:t> a podvodnými prekážkami</a:t>
            </a:r>
            <a:r>
              <a:rPr lang="sk-SK" dirty="0" smtClean="0"/>
              <a:t>,</a:t>
            </a:r>
          </a:p>
          <a:p>
            <a:r>
              <a:rPr lang="sk-SK" dirty="0" smtClean="0"/>
              <a:t>sumec </a:t>
            </a:r>
            <a:r>
              <a:rPr lang="sk-SK" dirty="0"/>
              <a:t>sa zdržuje pri dne, kde vyhľadáva členitý povrch s úkrytmi.</a:t>
            </a:r>
            <a:br>
              <a:rPr lang="sk-SK" dirty="0"/>
            </a:br>
            <a:r>
              <a:rPr lang="sk-SK" dirty="0"/>
              <a:t>Zemepisne sa vyskytuje v horných častiach povodia riek </a:t>
            </a:r>
            <a:r>
              <a:rPr lang="sk-SK" dirty="0" smtClean="0"/>
              <a:t>Rýn</a:t>
            </a:r>
            <a:r>
              <a:rPr lang="sk-SK" dirty="0"/>
              <a:t> </a:t>
            </a:r>
            <a:r>
              <a:rPr lang="sk-SK" dirty="0" smtClean="0"/>
              <a:t>a</a:t>
            </a:r>
            <a:r>
              <a:rPr lang="sk-SK" dirty="0"/>
              <a:t> Labe a ďalej vo vodách východnej časti Európy patriacich k </a:t>
            </a:r>
            <a:r>
              <a:rPr lang="sk-SK" dirty="0" err="1"/>
              <a:t>úmoriam</a:t>
            </a:r>
            <a:r>
              <a:rPr lang="sk-SK" dirty="0"/>
              <a:t> </a:t>
            </a:r>
            <a:r>
              <a:rPr lang="sk-SK" dirty="0" smtClean="0"/>
              <a:t>Baltského, </a:t>
            </a:r>
          </a:p>
          <a:p>
            <a:pPr marL="0" indent="0">
              <a:buNone/>
            </a:pPr>
            <a:r>
              <a:rPr lang="sk-SK" dirty="0" smtClean="0"/>
              <a:t>   Čierneho</a:t>
            </a:r>
            <a:r>
              <a:rPr lang="sk-SK" dirty="0"/>
              <a:t> a </a:t>
            </a:r>
            <a:r>
              <a:rPr lang="sk-SK" u="sng" dirty="0"/>
              <a:t>Kaspického mora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921" y="4713402"/>
            <a:ext cx="4942788" cy="214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1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Život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Patrí k rybám dlhovekým. </a:t>
            </a:r>
            <a:endParaRPr lang="sk-SK" dirty="0" smtClean="0"/>
          </a:p>
          <a:p>
            <a:r>
              <a:rPr lang="sk-SK" dirty="0" smtClean="0"/>
              <a:t>Dožíva </a:t>
            </a:r>
            <a:r>
              <a:rPr lang="sk-SK" dirty="0"/>
              <a:t>sa bežne veku 20 – 40 rokov. </a:t>
            </a:r>
            <a:endParaRPr lang="sk-SK" dirty="0" smtClean="0"/>
          </a:p>
          <a:p>
            <a:r>
              <a:rPr lang="sk-SK" dirty="0" smtClean="0"/>
              <a:t>V </a:t>
            </a:r>
            <a:r>
              <a:rPr lang="sk-SK" dirty="0"/>
              <a:t>priaznivých podmienkach (dostatok potravy, teplá voda) rastie veľmi rýchlo. </a:t>
            </a:r>
            <a:endParaRPr lang="sk-SK" dirty="0" smtClean="0"/>
          </a:p>
          <a:p>
            <a:r>
              <a:rPr lang="sk-SK" dirty="0" smtClean="0"/>
              <a:t>V </a:t>
            </a:r>
            <a:r>
              <a:rPr lang="sk-SK" dirty="0"/>
              <a:t>chladných vodách je jeho rast pomalší.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8125" y="4298623"/>
            <a:ext cx="4376807" cy="225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195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Kapor obyčajný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Kapor obyčajný</a:t>
            </a:r>
            <a:r>
              <a:rPr lang="sk-SK" dirty="0"/>
              <a:t> (lat. </a:t>
            </a:r>
            <a:r>
              <a:rPr lang="sk-SK" dirty="0" err="1"/>
              <a:t>Cyprinus</a:t>
            </a:r>
            <a:r>
              <a:rPr lang="sk-SK" dirty="0"/>
              <a:t> </a:t>
            </a:r>
            <a:r>
              <a:rPr lang="sk-SK" dirty="0" err="1"/>
              <a:t>carpio</a:t>
            </a:r>
            <a:r>
              <a:rPr lang="sk-SK" dirty="0"/>
              <a:t>) je </a:t>
            </a:r>
            <a:r>
              <a:rPr lang="sk-SK" dirty="0" smtClean="0"/>
              <a:t>ryba</a:t>
            </a:r>
            <a:r>
              <a:rPr lang="sk-SK" dirty="0"/>
              <a:t> z čeľade kaprovité (</a:t>
            </a:r>
            <a:r>
              <a:rPr lang="sk-SK" i="1" dirty="0" err="1"/>
              <a:t>Cypriniousamusidae</a:t>
            </a:r>
            <a:r>
              <a:rPr lang="sk-SK" i="1" dirty="0"/>
              <a:t>)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Je </a:t>
            </a:r>
            <a:r>
              <a:rPr lang="sk-SK" dirty="0"/>
              <a:t>najväčšou kaprovitou rybou na Slovensku.</a:t>
            </a:r>
          </a:p>
          <a:p>
            <a:r>
              <a:rPr lang="sk-SK" dirty="0"/>
              <a:t>Sliz na pokožke a šupinách znižuje trenie pri pohybe vo vode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Na hlave má hmatové fúziky, pretože očami vie rozlišovať len svetlo a tmu (ako väčšina rýb).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7748" y="5257573"/>
            <a:ext cx="4754252" cy="147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74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Potrava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Kapor obyčajný </a:t>
            </a:r>
            <a:r>
              <a:rPr lang="sk-SK" dirty="0"/>
              <a:t>je </a:t>
            </a:r>
            <a:r>
              <a:rPr lang="sk-SK" dirty="0" err="1"/>
              <a:t>všežravec</a:t>
            </a:r>
            <a:r>
              <a:rPr lang="sk-SK" dirty="0"/>
              <a:t>, živí </a:t>
            </a:r>
            <a:r>
              <a:rPr lang="sk-SK" dirty="0" smtClean="0"/>
              <a:t>sa</a:t>
            </a:r>
            <a:r>
              <a:rPr lang="sk-SK" dirty="0"/>
              <a:t> </a:t>
            </a:r>
            <a:r>
              <a:rPr lang="sk-SK" dirty="0" err="1" smtClean="0"/>
              <a:t>bentosom</a:t>
            </a:r>
            <a:r>
              <a:rPr lang="sk-SK" dirty="0"/>
              <a:t> a drobnými </a:t>
            </a:r>
            <a:r>
              <a:rPr lang="sk-SK" dirty="0" smtClean="0"/>
              <a:t>živočíchmi, ktoré zbiera z </a:t>
            </a:r>
            <a:r>
              <a:rPr lang="sk-SK" dirty="0"/>
              <a:t>dna. Potravu </a:t>
            </a:r>
            <a:r>
              <a:rPr lang="sk-SK" dirty="0" smtClean="0"/>
              <a:t>tiež vyhrabáva zo </a:t>
            </a:r>
            <a:r>
              <a:rPr lang="sk-SK" dirty="0"/>
              <a:t>dna (až do 20 cm) a </a:t>
            </a:r>
            <a:r>
              <a:rPr lang="sk-SK" dirty="0" smtClean="0"/>
              <a:t>preto </a:t>
            </a:r>
            <a:r>
              <a:rPr lang="sk-SK" dirty="0"/>
              <a:t>je </a:t>
            </a:r>
            <a:r>
              <a:rPr lang="sk-SK" dirty="0" smtClean="0"/>
              <a:t>tiež veľmi </a:t>
            </a:r>
            <a:r>
              <a:rPr lang="sk-SK" dirty="0"/>
              <a:t>často </a:t>
            </a:r>
            <a:r>
              <a:rPr lang="sk-SK" dirty="0" smtClean="0"/>
              <a:t>označovaný </a:t>
            </a:r>
            <a:r>
              <a:rPr lang="sk-SK" dirty="0"/>
              <a:t>za „</a:t>
            </a:r>
            <a:r>
              <a:rPr lang="sk-SK" dirty="0" smtClean="0"/>
              <a:t>vodné prasa“. </a:t>
            </a:r>
            <a:r>
              <a:rPr lang="sk-SK" dirty="0"/>
              <a:t>V našich </a:t>
            </a:r>
            <a:r>
              <a:rPr lang="sk-SK" dirty="0" smtClean="0"/>
              <a:t>podmienkach </a:t>
            </a:r>
            <a:r>
              <a:rPr lang="sk-SK" dirty="0"/>
              <a:t>je </a:t>
            </a:r>
            <a:r>
              <a:rPr lang="sk-SK" dirty="0" smtClean="0"/>
              <a:t>prikrmovanie </a:t>
            </a:r>
            <a:r>
              <a:rPr lang="sk-SK" dirty="0"/>
              <a:t>pšeničnými </a:t>
            </a:r>
            <a:r>
              <a:rPr lang="sk-SK" dirty="0" smtClean="0"/>
              <a:t>zrnami </a:t>
            </a:r>
            <a:r>
              <a:rPr lang="sk-SK" dirty="0"/>
              <a:t>a ďalšou pre neho </a:t>
            </a:r>
            <a:r>
              <a:rPr lang="sk-SK" dirty="0" smtClean="0"/>
              <a:t>nepôvodnou </a:t>
            </a:r>
            <a:r>
              <a:rPr lang="sk-SK" dirty="0"/>
              <a:t>potravou na </a:t>
            </a:r>
            <a:r>
              <a:rPr lang="sk-SK" dirty="0" smtClean="0"/>
              <a:t>ktorú </a:t>
            </a:r>
            <a:r>
              <a:rPr lang="sk-SK" dirty="0"/>
              <a:t>si ale </a:t>
            </a:r>
            <a:r>
              <a:rPr lang="sk-SK" dirty="0" smtClean="0"/>
              <a:t>veľmi rýchlo zvykol.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0614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</a:t>
            </a:r>
            <a:r>
              <a:rPr lang="sk-SK" dirty="0" smtClean="0"/>
              <a:t>ozmnožovanie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Kapor patrí k živočíchom s oddeleným pohlavím - dospelí jedinci majú samičie alebo samčie pohlavné orgány.</a:t>
            </a:r>
          </a:p>
          <a:p>
            <a:r>
              <a:rPr lang="sk-SK" b="1" dirty="0" smtClean="0"/>
              <a:t>Samiciam sa v telovej dutine tvorí veľké množstvo vajíčok – ikier (150 000 až 1,7 milióna).</a:t>
            </a:r>
            <a:endParaRPr lang="sk-SK" dirty="0" smtClean="0"/>
          </a:p>
          <a:p>
            <a:r>
              <a:rPr lang="sk-SK" b="1" dirty="0" smtClean="0"/>
              <a:t>Samcom sa v telovej dutine tvoria pohyblivé pohlavné bunky – spermie.</a:t>
            </a:r>
            <a:endParaRPr lang="sk-SK" dirty="0" smtClean="0"/>
          </a:p>
          <a:p>
            <a:r>
              <a:rPr lang="sk-SK" dirty="0" smtClean="0"/>
              <a:t>Tesný kontakt samíc a samcov sprevádzaný vypúšťaním vajíčok a spermií sa nazýva </a:t>
            </a:r>
            <a:r>
              <a:rPr lang="sk-SK" b="1" dirty="0" err="1" smtClean="0"/>
              <a:t>neresenie.</a:t>
            </a:r>
            <a:r>
              <a:rPr lang="sk-SK" dirty="0" err="1" smtClean="0"/>
              <a:t>Počas</a:t>
            </a:r>
            <a:r>
              <a:rPr lang="sk-SK" dirty="0" smtClean="0"/>
              <a:t> neresenia dochádza k mimotelovému oplodneniu vajíčok – </a:t>
            </a:r>
            <a:r>
              <a:rPr lang="sk-SK" b="1" dirty="0" smtClean="0"/>
              <a:t>ikier.</a:t>
            </a:r>
            <a:endParaRPr lang="sk-SK" dirty="0" smtClean="0"/>
          </a:p>
          <a:p>
            <a:r>
              <a:rPr lang="sk-SK" dirty="0" smtClean="0"/>
              <a:t>Z oplodneného vajíčka sa o 5 až 6 dní vyliahne malá rybka – </a:t>
            </a:r>
            <a:r>
              <a:rPr lang="sk-SK" b="1" dirty="0" smtClean="0"/>
              <a:t>plôdik</a:t>
            </a:r>
            <a:r>
              <a:rPr lang="sk-SK" dirty="0" smtClean="0"/>
              <a:t>. Živí sa výživovými látkami, ktoré sú uložené </a:t>
            </a:r>
            <a:r>
              <a:rPr lang="sk-SK" b="1" dirty="0" smtClean="0"/>
              <a:t>v žĺtkovom vrecúšku</a:t>
            </a:r>
            <a:r>
              <a:rPr lang="sk-SK" dirty="0" smtClean="0"/>
              <a:t> na brušnej strane tela. Po 3 až 8 dňoch – podľa teploty vody – obal vajíčka praskne a zárodok sa začne samostatne živiť. Na konzumnú veľkosť narastie za 2 až 3 roky. Vo voľnej prírode dorastá až do dĺžky 1 metra s hmotnosťou 25 kilogramov.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7200" dirty="0" smtClean="0"/>
              <a:t>Ďakujem za pozornosť</a:t>
            </a:r>
            <a:endParaRPr lang="sk-SK" sz="7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60</TotalTime>
  <Words>74</Words>
  <Application>Microsoft Office PowerPoint</Application>
  <PresentationFormat>Vlastná</PresentationFormat>
  <Paragraphs>32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Berlín</vt:lpstr>
      <vt:lpstr>Ryby našich vôd 2</vt:lpstr>
      <vt:lpstr>Sumec západný</vt:lpstr>
      <vt:lpstr>Opis </vt:lpstr>
      <vt:lpstr>Výskyt</vt:lpstr>
      <vt:lpstr>Život</vt:lpstr>
      <vt:lpstr>Kapor obyčajný</vt:lpstr>
      <vt:lpstr>Potrava</vt:lpstr>
      <vt:lpstr>Rozmnožovanie</vt:lpstr>
      <vt:lpstr>Ďakujem za pozornosť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Ryby našich vôd</dc:title>
  <dc:creator>ziak</dc:creator>
  <cp:lastModifiedBy>Roman</cp:lastModifiedBy>
  <cp:revision>9</cp:revision>
  <dcterms:created xsi:type="dcterms:W3CDTF">2019-04-12T08:40:56Z</dcterms:created>
  <dcterms:modified xsi:type="dcterms:W3CDTF">2019-05-26T18:47:49Z</dcterms:modified>
</cp:coreProperties>
</file>