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62" r:id="rId4"/>
    <p:sldId id="261" r:id="rId5"/>
    <p:sldId id="270" r:id="rId6"/>
    <p:sldId id="263" r:id="rId7"/>
    <p:sldId id="264" r:id="rId8"/>
    <p:sldId id="271" r:id="rId9"/>
    <p:sldId id="265" r:id="rId10"/>
    <p:sldId id="269" r:id="rId11"/>
    <p:sldId id="267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31FAF"/>
    <a:srgbClr val="6AD6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28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B35AA-9972-4DF1-A6E5-4670E5BEEE98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BAFFE9AE-9895-41CF-A2F5-816FAC0AFBF9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 smtClean="0"/>
            <a:t>SEKCJE</a:t>
          </a:r>
          <a:r>
            <a:rPr lang="pl-PL" baseline="0" dirty="0" smtClean="0"/>
            <a:t> SU</a:t>
          </a:r>
          <a:endParaRPr lang="pl-PL" dirty="0"/>
        </a:p>
      </dgm:t>
    </dgm:pt>
    <dgm:pt modelId="{CE6D212A-6213-441B-84C2-479692B2E9DE}" type="parTrans" cxnId="{AFB0A01E-DC20-4173-8ADA-7E1FB24486DE}">
      <dgm:prSet/>
      <dgm:spPr/>
      <dgm:t>
        <a:bodyPr/>
        <a:lstStyle/>
        <a:p>
          <a:endParaRPr lang="pl-PL"/>
        </a:p>
      </dgm:t>
    </dgm:pt>
    <dgm:pt modelId="{6A3754E4-1764-4D78-9FC5-C4A9A3ADF51C}" type="sibTrans" cxnId="{AFB0A01E-DC20-4173-8ADA-7E1FB24486DE}">
      <dgm:prSet/>
      <dgm:spPr/>
      <dgm:t>
        <a:bodyPr/>
        <a:lstStyle/>
        <a:p>
          <a:endParaRPr lang="pl-PL"/>
        </a:p>
      </dgm:t>
    </dgm:pt>
    <dgm:pt modelId="{1969FA85-5782-4FE0-9CA7-071CD5321FCC}">
      <dgm:prSet phldrT="[Tekst]"/>
      <dgm:spPr>
        <a:solidFill>
          <a:srgbClr val="C31FAF"/>
        </a:solidFill>
      </dgm:spPr>
      <dgm:t>
        <a:bodyPr/>
        <a:lstStyle/>
        <a:p>
          <a:r>
            <a:rPr lang="pl-PL" dirty="0" smtClean="0"/>
            <a:t>Sekcja Plastyczna</a:t>
          </a:r>
          <a:endParaRPr lang="pl-PL" dirty="0"/>
        </a:p>
      </dgm:t>
    </dgm:pt>
    <dgm:pt modelId="{FD6CE5B1-A343-48D2-901E-8A4F390C03E6}" type="parTrans" cxnId="{D6855E23-023A-4B2D-82F2-381B06CA1EFF}">
      <dgm:prSet/>
      <dgm:spPr>
        <a:solidFill>
          <a:srgbClr val="C31FAF"/>
        </a:solidFill>
      </dgm:spPr>
      <dgm:t>
        <a:bodyPr/>
        <a:lstStyle/>
        <a:p>
          <a:endParaRPr lang="pl-PL"/>
        </a:p>
      </dgm:t>
    </dgm:pt>
    <dgm:pt modelId="{CE8BD607-CC26-48FE-BA81-E003B9B56DC5}" type="sibTrans" cxnId="{D6855E23-023A-4B2D-82F2-381B06CA1EFF}">
      <dgm:prSet/>
      <dgm:spPr/>
      <dgm:t>
        <a:bodyPr/>
        <a:lstStyle/>
        <a:p>
          <a:endParaRPr lang="pl-PL"/>
        </a:p>
      </dgm:t>
    </dgm:pt>
    <dgm:pt modelId="{1E7A4E4F-7A65-41A3-A36D-64CCF1665C72}">
      <dgm:prSet phldrT="[Tekst]"/>
      <dgm:spPr>
        <a:solidFill>
          <a:srgbClr val="6AD693"/>
        </a:solidFill>
      </dgm:spPr>
      <dgm:t>
        <a:bodyPr/>
        <a:lstStyle/>
        <a:p>
          <a:r>
            <a:rPr lang="pl-PL" dirty="0" smtClean="0"/>
            <a:t>Sekcja Promocji Szkoły</a:t>
          </a:r>
          <a:endParaRPr lang="pl-PL" dirty="0"/>
        </a:p>
      </dgm:t>
    </dgm:pt>
    <dgm:pt modelId="{4D283E7B-017C-4F50-94FF-B08A4BFB11F9}" type="parTrans" cxnId="{66F1F252-EC48-4A3E-A46E-77AC2ADD5C50}">
      <dgm:prSet/>
      <dgm:spPr>
        <a:solidFill>
          <a:srgbClr val="6AD693"/>
        </a:solidFill>
      </dgm:spPr>
      <dgm:t>
        <a:bodyPr/>
        <a:lstStyle/>
        <a:p>
          <a:endParaRPr lang="pl-PL"/>
        </a:p>
      </dgm:t>
    </dgm:pt>
    <dgm:pt modelId="{9C789963-3CDA-46FF-AEEF-F9975A9CA0DA}" type="sibTrans" cxnId="{66F1F252-EC48-4A3E-A46E-77AC2ADD5C50}">
      <dgm:prSet/>
      <dgm:spPr/>
      <dgm:t>
        <a:bodyPr/>
        <a:lstStyle/>
        <a:p>
          <a:endParaRPr lang="pl-PL"/>
        </a:p>
      </dgm:t>
    </dgm:pt>
    <dgm:pt modelId="{73CF1B92-6442-47EB-9310-24B57706CA50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/>
            <a:t>Sekcja Organizacji Imprez</a:t>
          </a:r>
          <a:endParaRPr lang="pl-PL" dirty="0"/>
        </a:p>
      </dgm:t>
    </dgm:pt>
    <dgm:pt modelId="{5319A827-9565-4769-A6F7-131C3C8705E8}" type="parTrans" cxnId="{EF3609B0-0916-4C00-BD0F-F238FC63F232}">
      <dgm:prSet/>
      <dgm:spPr>
        <a:solidFill>
          <a:srgbClr val="FFC000"/>
        </a:solidFill>
      </dgm:spPr>
      <dgm:t>
        <a:bodyPr/>
        <a:lstStyle/>
        <a:p>
          <a:endParaRPr lang="pl-PL"/>
        </a:p>
      </dgm:t>
    </dgm:pt>
    <dgm:pt modelId="{3E4B0342-70DB-4BBA-B01D-98070277BEAC}" type="sibTrans" cxnId="{EF3609B0-0916-4C00-BD0F-F238FC63F232}">
      <dgm:prSet/>
      <dgm:spPr/>
      <dgm:t>
        <a:bodyPr/>
        <a:lstStyle/>
        <a:p>
          <a:endParaRPr lang="pl-PL"/>
        </a:p>
      </dgm:t>
    </dgm:pt>
    <dgm:pt modelId="{5559673D-62D7-48DF-BC3A-1F03F8F18A46}">
      <dgm:prSet/>
      <dgm:spPr>
        <a:solidFill>
          <a:srgbClr val="FF0000"/>
        </a:solidFill>
      </dgm:spPr>
      <dgm:t>
        <a:bodyPr/>
        <a:lstStyle/>
        <a:p>
          <a:r>
            <a:rPr lang="pl-PL" dirty="0" smtClean="0"/>
            <a:t>Sekcja Szkolny Klub Wolontariatu</a:t>
          </a:r>
          <a:endParaRPr lang="pl-PL" dirty="0"/>
        </a:p>
      </dgm:t>
    </dgm:pt>
    <dgm:pt modelId="{6221DDA5-029E-4E65-A475-9EA29377BA00}" type="parTrans" cxnId="{5A680CE4-8025-4A4D-8CB9-2927D6768F24}">
      <dgm:prSet/>
      <dgm:spPr>
        <a:solidFill>
          <a:srgbClr val="FF0000"/>
        </a:solidFill>
      </dgm:spPr>
      <dgm:t>
        <a:bodyPr/>
        <a:lstStyle/>
        <a:p>
          <a:endParaRPr lang="pl-PL"/>
        </a:p>
      </dgm:t>
    </dgm:pt>
    <dgm:pt modelId="{A7FBBCA5-2C1B-40DB-B2B1-FB9502390803}" type="sibTrans" cxnId="{5A680CE4-8025-4A4D-8CB9-2927D6768F24}">
      <dgm:prSet/>
      <dgm:spPr/>
      <dgm:t>
        <a:bodyPr/>
        <a:lstStyle/>
        <a:p>
          <a:endParaRPr lang="pl-PL"/>
        </a:p>
      </dgm:t>
    </dgm:pt>
    <dgm:pt modelId="{00314FD8-5905-4459-8033-7C99F70158A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dirty="0" smtClean="0"/>
            <a:t>Sekcja </a:t>
          </a:r>
        </a:p>
        <a:p>
          <a:r>
            <a:rPr lang="pl-PL" dirty="0" smtClean="0"/>
            <a:t>Prawna</a:t>
          </a:r>
          <a:endParaRPr lang="pl-PL" dirty="0"/>
        </a:p>
      </dgm:t>
    </dgm:pt>
    <dgm:pt modelId="{3BF4E9A3-D5DF-4DAE-978D-9E7CF28DA5E3}" type="parTrans" cxnId="{67E28CF1-2760-4F36-B141-671801C6A8A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/>
        </a:p>
      </dgm:t>
    </dgm:pt>
    <dgm:pt modelId="{C9F6C163-9290-44EC-8BF3-BCEA51F6E8D3}" type="sibTrans" cxnId="{67E28CF1-2760-4F36-B141-671801C6A8AC}">
      <dgm:prSet/>
      <dgm:spPr/>
      <dgm:t>
        <a:bodyPr/>
        <a:lstStyle/>
        <a:p>
          <a:endParaRPr lang="pl-PL"/>
        </a:p>
      </dgm:t>
    </dgm:pt>
    <dgm:pt modelId="{0744E1A0-A2A3-48FE-A069-6CC0AF71B3E8}" type="pres">
      <dgm:prSet presAssocID="{272B35AA-9972-4DF1-A6E5-4670E5BEEE98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D11254-B66C-45DB-A91C-33365B504F13}" type="pres">
      <dgm:prSet presAssocID="{BAFFE9AE-9895-41CF-A2F5-816FAC0AFBF9}" presName="centerShape" presStyleLbl="node0" presStyleIdx="0" presStyleCnt="1" custLinFactNeighborX="-713" custLinFactNeighborY="1188"/>
      <dgm:spPr/>
      <dgm:t>
        <a:bodyPr/>
        <a:lstStyle/>
        <a:p>
          <a:endParaRPr lang="pl-PL"/>
        </a:p>
      </dgm:t>
    </dgm:pt>
    <dgm:pt modelId="{9044EB4F-53E1-4DD8-B2B9-79B088356B8C}" type="pres">
      <dgm:prSet presAssocID="{FD6CE5B1-A343-48D2-901E-8A4F390C03E6}" presName="parTrans" presStyleLbl="sibTrans2D1" presStyleIdx="0" presStyleCnt="5"/>
      <dgm:spPr/>
      <dgm:t>
        <a:bodyPr/>
        <a:lstStyle/>
        <a:p>
          <a:endParaRPr lang="pl-PL"/>
        </a:p>
      </dgm:t>
    </dgm:pt>
    <dgm:pt modelId="{7A9CBA6B-0890-486C-AA40-1F72B77435AF}" type="pres">
      <dgm:prSet presAssocID="{FD6CE5B1-A343-48D2-901E-8A4F390C03E6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EB4BB74E-83B2-4976-B4AB-34292153D0DD}" type="pres">
      <dgm:prSet presAssocID="{1969FA85-5782-4FE0-9CA7-071CD5321FCC}" presName="node" presStyleLbl="node1" presStyleIdx="0" presStyleCnt="5" custRadScaleRad="95123" custRadScaleInc="759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DCCC1F-F242-4D0E-9696-CA3143B9893C}" type="pres">
      <dgm:prSet presAssocID="{6221DDA5-029E-4E65-A475-9EA29377BA00}" presName="parTrans" presStyleLbl="sibTrans2D1" presStyleIdx="1" presStyleCnt="5"/>
      <dgm:spPr/>
      <dgm:t>
        <a:bodyPr/>
        <a:lstStyle/>
        <a:p>
          <a:endParaRPr lang="pl-PL"/>
        </a:p>
      </dgm:t>
    </dgm:pt>
    <dgm:pt modelId="{A732EDC3-DDC0-47C3-81B2-9CD966459F80}" type="pres">
      <dgm:prSet presAssocID="{6221DDA5-029E-4E65-A475-9EA29377BA00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BDEF8615-F679-408D-8465-9CDE49E13272}" type="pres">
      <dgm:prSet presAssocID="{5559673D-62D7-48DF-BC3A-1F03F8F18A46}" presName="node" presStyleLbl="node1" presStyleIdx="1" presStyleCnt="5" custRadScaleRad="99417" custRadScaleInc="1063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77F924-58D0-4D33-A9EC-E1F61A0F9AA3}" type="pres">
      <dgm:prSet presAssocID="{3BF4E9A3-D5DF-4DAE-978D-9E7CF28DA5E3}" presName="parTrans" presStyleLbl="sibTrans2D1" presStyleIdx="2" presStyleCnt="5" custScaleX="171583" custLinFactNeighborY="8531"/>
      <dgm:spPr/>
      <dgm:t>
        <a:bodyPr/>
        <a:lstStyle/>
        <a:p>
          <a:endParaRPr lang="pl-PL"/>
        </a:p>
      </dgm:t>
    </dgm:pt>
    <dgm:pt modelId="{D21BD65B-F0B3-43E2-8C95-753FEC0D14AB}" type="pres">
      <dgm:prSet presAssocID="{3BF4E9A3-D5DF-4DAE-978D-9E7CF28DA5E3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059DE48D-3E45-48F2-9CBF-1BCFA0FE83D0}" type="pres">
      <dgm:prSet presAssocID="{00314FD8-5905-4459-8033-7C99F70158A3}" presName="node" presStyleLbl="node1" presStyleIdx="2" presStyleCnt="5" custScaleY="91235" custRadScaleRad="95061" custRadScaleInc="-37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D0413A-C608-4AF8-A48E-8F0220521E7D}" type="pres">
      <dgm:prSet presAssocID="{4D283E7B-017C-4F50-94FF-B08A4BFB11F9}" presName="parTrans" presStyleLbl="sibTrans2D1" presStyleIdx="3" presStyleCnt="5"/>
      <dgm:spPr/>
      <dgm:t>
        <a:bodyPr/>
        <a:lstStyle/>
        <a:p>
          <a:endParaRPr lang="pl-PL"/>
        </a:p>
      </dgm:t>
    </dgm:pt>
    <dgm:pt modelId="{C8108197-8BD1-4586-82C3-92AC5BCF7C67}" type="pres">
      <dgm:prSet presAssocID="{4D283E7B-017C-4F50-94FF-B08A4BFB11F9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3138AB63-CC72-41B3-B2AE-E7DD6DE265AE}" type="pres">
      <dgm:prSet presAssocID="{1E7A4E4F-7A65-41A3-A36D-64CCF1665C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38EFE1-27B0-4599-9190-478F44DC3A20}" type="pres">
      <dgm:prSet presAssocID="{5319A827-9565-4769-A6F7-131C3C8705E8}" presName="parTrans" presStyleLbl="sibTrans2D1" presStyleIdx="4" presStyleCnt="5" custScaleX="133525"/>
      <dgm:spPr/>
      <dgm:t>
        <a:bodyPr/>
        <a:lstStyle/>
        <a:p>
          <a:endParaRPr lang="pl-PL"/>
        </a:p>
      </dgm:t>
    </dgm:pt>
    <dgm:pt modelId="{9A3547A3-F69C-410B-B372-77EDABB74D4C}" type="pres">
      <dgm:prSet presAssocID="{5319A827-9565-4769-A6F7-131C3C8705E8}" presName="connectorText" presStyleLbl="sibTrans2D1" presStyleIdx="4" presStyleCnt="5"/>
      <dgm:spPr/>
      <dgm:t>
        <a:bodyPr/>
        <a:lstStyle/>
        <a:p>
          <a:endParaRPr lang="pl-PL"/>
        </a:p>
      </dgm:t>
    </dgm:pt>
    <dgm:pt modelId="{46503ACA-F6D2-41B2-844A-EBC7B7868CC9}" type="pres">
      <dgm:prSet presAssocID="{73CF1B92-6442-47EB-9310-24B57706CA50}" presName="node" presStyleLbl="node1" presStyleIdx="4" presStyleCnt="5" custRadScaleRad="94804" custRadScaleInc="403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353954B-ACC0-4ECC-A8BE-5FFE274A9A1D}" type="presOf" srcId="{1E7A4E4F-7A65-41A3-A36D-64CCF1665C72}" destId="{3138AB63-CC72-41B3-B2AE-E7DD6DE265AE}" srcOrd="0" destOrd="0" presId="urn:microsoft.com/office/officeart/2005/8/layout/radial5"/>
    <dgm:cxn modelId="{2DE3839F-A3B5-497E-A7C3-C0403A211A13}" type="presOf" srcId="{00314FD8-5905-4459-8033-7C99F70158A3}" destId="{059DE48D-3E45-48F2-9CBF-1BCFA0FE83D0}" srcOrd="0" destOrd="0" presId="urn:microsoft.com/office/officeart/2005/8/layout/radial5"/>
    <dgm:cxn modelId="{C67DF88D-4179-4E3A-A517-37D06ED8FA19}" type="presOf" srcId="{5319A827-9565-4769-A6F7-131C3C8705E8}" destId="{A738EFE1-27B0-4599-9190-478F44DC3A20}" srcOrd="0" destOrd="0" presId="urn:microsoft.com/office/officeart/2005/8/layout/radial5"/>
    <dgm:cxn modelId="{2C298F83-9083-4004-9191-5039BD2C8BD9}" type="presOf" srcId="{1969FA85-5782-4FE0-9CA7-071CD5321FCC}" destId="{EB4BB74E-83B2-4976-B4AB-34292153D0DD}" srcOrd="0" destOrd="0" presId="urn:microsoft.com/office/officeart/2005/8/layout/radial5"/>
    <dgm:cxn modelId="{5A680CE4-8025-4A4D-8CB9-2927D6768F24}" srcId="{BAFFE9AE-9895-41CF-A2F5-816FAC0AFBF9}" destId="{5559673D-62D7-48DF-BC3A-1F03F8F18A46}" srcOrd="1" destOrd="0" parTransId="{6221DDA5-029E-4E65-A475-9EA29377BA00}" sibTransId="{A7FBBCA5-2C1B-40DB-B2B1-FB9502390803}"/>
    <dgm:cxn modelId="{AFB0A01E-DC20-4173-8ADA-7E1FB24486DE}" srcId="{272B35AA-9972-4DF1-A6E5-4670E5BEEE98}" destId="{BAFFE9AE-9895-41CF-A2F5-816FAC0AFBF9}" srcOrd="0" destOrd="0" parTransId="{CE6D212A-6213-441B-84C2-479692B2E9DE}" sibTransId="{6A3754E4-1764-4D78-9FC5-C4A9A3ADF51C}"/>
    <dgm:cxn modelId="{5067123E-306E-4198-9C23-A377556D59DC}" type="presOf" srcId="{3BF4E9A3-D5DF-4DAE-978D-9E7CF28DA5E3}" destId="{6B77F924-58D0-4D33-A9EC-E1F61A0F9AA3}" srcOrd="0" destOrd="0" presId="urn:microsoft.com/office/officeart/2005/8/layout/radial5"/>
    <dgm:cxn modelId="{81838155-352C-4878-816B-CA9AFC2FD271}" type="presOf" srcId="{6221DDA5-029E-4E65-A475-9EA29377BA00}" destId="{A732EDC3-DDC0-47C3-81B2-9CD966459F80}" srcOrd="1" destOrd="0" presId="urn:microsoft.com/office/officeart/2005/8/layout/radial5"/>
    <dgm:cxn modelId="{7697546A-E936-4D62-BB14-D33A145C9ACE}" type="presOf" srcId="{FD6CE5B1-A343-48D2-901E-8A4F390C03E6}" destId="{7A9CBA6B-0890-486C-AA40-1F72B77435AF}" srcOrd="1" destOrd="0" presId="urn:microsoft.com/office/officeart/2005/8/layout/radial5"/>
    <dgm:cxn modelId="{67E28CF1-2760-4F36-B141-671801C6A8AC}" srcId="{BAFFE9AE-9895-41CF-A2F5-816FAC0AFBF9}" destId="{00314FD8-5905-4459-8033-7C99F70158A3}" srcOrd="2" destOrd="0" parTransId="{3BF4E9A3-D5DF-4DAE-978D-9E7CF28DA5E3}" sibTransId="{C9F6C163-9290-44EC-8BF3-BCEA51F6E8D3}"/>
    <dgm:cxn modelId="{EF3609B0-0916-4C00-BD0F-F238FC63F232}" srcId="{BAFFE9AE-9895-41CF-A2F5-816FAC0AFBF9}" destId="{73CF1B92-6442-47EB-9310-24B57706CA50}" srcOrd="4" destOrd="0" parTransId="{5319A827-9565-4769-A6F7-131C3C8705E8}" sibTransId="{3E4B0342-70DB-4BBA-B01D-98070277BEAC}"/>
    <dgm:cxn modelId="{56F3C463-4E4E-416E-95AD-963D754D2FA4}" type="presOf" srcId="{6221DDA5-029E-4E65-A475-9EA29377BA00}" destId="{C4DCCC1F-F242-4D0E-9696-CA3143B9893C}" srcOrd="0" destOrd="0" presId="urn:microsoft.com/office/officeart/2005/8/layout/radial5"/>
    <dgm:cxn modelId="{E2FD7615-D05C-4937-8BDF-651FE36EB408}" type="presOf" srcId="{73CF1B92-6442-47EB-9310-24B57706CA50}" destId="{46503ACA-F6D2-41B2-844A-EBC7B7868CC9}" srcOrd="0" destOrd="0" presId="urn:microsoft.com/office/officeart/2005/8/layout/radial5"/>
    <dgm:cxn modelId="{F55E109C-6D53-46A5-8520-98EF088A70B1}" type="presOf" srcId="{BAFFE9AE-9895-41CF-A2F5-816FAC0AFBF9}" destId="{AAD11254-B66C-45DB-A91C-33365B504F13}" srcOrd="0" destOrd="0" presId="urn:microsoft.com/office/officeart/2005/8/layout/radial5"/>
    <dgm:cxn modelId="{D3566C82-8A95-435D-A431-7CF35767413A}" type="presOf" srcId="{272B35AA-9972-4DF1-A6E5-4670E5BEEE98}" destId="{0744E1A0-A2A3-48FE-A069-6CC0AF71B3E8}" srcOrd="0" destOrd="0" presId="urn:microsoft.com/office/officeart/2005/8/layout/radial5"/>
    <dgm:cxn modelId="{66F1F252-EC48-4A3E-A46E-77AC2ADD5C50}" srcId="{BAFFE9AE-9895-41CF-A2F5-816FAC0AFBF9}" destId="{1E7A4E4F-7A65-41A3-A36D-64CCF1665C72}" srcOrd="3" destOrd="0" parTransId="{4D283E7B-017C-4F50-94FF-B08A4BFB11F9}" sibTransId="{9C789963-3CDA-46FF-AEEF-F9975A9CA0DA}"/>
    <dgm:cxn modelId="{A8C94500-6E83-4A5F-A683-1E70033FBB0F}" type="presOf" srcId="{4D283E7B-017C-4F50-94FF-B08A4BFB11F9}" destId="{C8108197-8BD1-4586-82C3-92AC5BCF7C67}" srcOrd="1" destOrd="0" presId="urn:microsoft.com/office/officeart/2005/8/layout/radial5"/>
    <dgm:cxn modelId="{D6855E23-023A-4B2D-82F2-381B06CA1EFF}" srcId="{BAFFE9AE-9895-41CF-A2F5-816FAC0AFBF9}" destId="{1969FA85-5782-4FE0-9CA7-071CD5321FCC}" srcOrd="0" destOrd="0" parTransId="{FD6CE5B1-A343-48D2-901E-8A4F390C03E6}" sibTransId="{CE8BD607-CC26-48FE-BA81-E003B9B56DC5}"/>
    <dgm:cxn modelId="{DBB68007-5406-4678-AFE3-44F8E46E5EC1}" type="presOf" srcId="{5559673D-62D7-48DF-BC3A-1F03F8F18A46}" destId="{BDEF8615-F679-408D-8465-9CDE49E13272}" srcOrd="0" destOrd="0" presId="urn:microsoft.com/office/officeart/2005/8/layout/radial5"/>
    <dgm:cxn modelId="{B912D665-BD43-4F13-B3D6-75F6C1D2AA47}" type="presOf" srcId="{4D283E7B-017C-4F50-94FF-B08A4BFB11F9}" destId="{A3D0413A-C608-4AF8-A48E-8F0220521E7D}" srcOrd="0" destOrd="0" presId="urn:microsoft.com/office/officeart/2005/8/layout/radial5"/>
    <dgm:cxn modelId="{152CF41F-A6DD-4AA6-AAD5-A19069D80C79}" type="presOf" srcId="{FD6CE5B1-A343-48D2-901E-8A4F390C03E6}" destId="{9044EB4F-53E1-4DD8-B2B9-79B088356B8C}" srcOrd="0" destOrd="0" presId="urn:microsoft.com/office/officeart/2005/8/layout/radial5"/>
    <dgm:cxn modelId="{39662F36-AD47-4C45-89B1-1243BE9BF946}" type="presOf" srcId="{3BF4E9A3-D5DF-4DAE-978D-9E7CF28DA5E3}" destId="{D21BD65B-F0B3-43E2-8C95-753FEC0D14AB}" srcOrd="1" destOrd="0" presId="urn:microsoft.com/office/officeart/2005/8/layout/radial5"/>
    <dgm:cxn modelId="{449285ED-E357-4404-8A77-8CE156B956DC}" type="presOf" srcId="{5319A827-9565-4769-A6F7-131C3C8705E8}" destId="{9A3547A3-F69C-410B-B372-77EDABB74D4C}" srcOrd="1" destOrd="0" presId="urn:microsoft.com/office/officeart/2005/8/layout/radial5"/>
    <dgm:cxn modelId="{7166C010-6B2B-4D17-9A17-DA8F655B99AF}" type="presParOf" srcId="{0744E1A0-A2A3-48FE-A069-6CC0AF71B3E8}" destId="{AAD11254-B66C-45DB-A91C-33365B504F13}" srcOrd="0" destOrd="0" presId="urn:microsoft.com/office/officeart/2005/8/layout/radial5"/>
    <dgm:cxn modelId="{053D9D19-4DB5-4CB7-AE81-9E388FDE829F}" type="presParOf" srcId="{0744E1A0-A2A3-48FE-A069-6CC0AF71B3E8}" destId="{9044EB4F-53E1-4DD8-B2B9-79B088356B8C}" srcOrd="1" destOrd="0" presId="urn:microsoft.com/office/officeart/2005/8/layout/radial5"/>
    <dgm:cxn modelId="{16098B11-6898-422E-B060-B94B2F80E583}" type="presParOf" srcId="{9044EB4F-53E1-4DD8-B2B9-79B088356B8C}" destId="{7A9CBA6B-0890-486C-AA40-1F72B77435AF}" srcOrd="0" destOrd="0" presId="urn:microsoft.com/office/officeart/2005/8/layout/radial5"/>
    <dgm:cxn modelId="{B466AFC7-9738-40DA-AFBB-9B939409696C}" type="presParOf" srcId="{0744E1A0-A2A3-48FE-A069-6CC0AF71B3E8}" destId="{EB4BB74E-83B2-4976-B4AB-34292153D0DD}" srcOrd="2" destOrd="0" presId="urn:microsoft.com/office/officeart/2005/8/layout/radial5"/>
    <dgm:cxn modelId="{B0D6987B-76D2-4FB7-B229-713C242DB093}" type="presParOf" srcId="{0744E1A0-A2A3-48FE-A069-6CC0AF71B3E8}" destId="{C4DCCC1F-F242-4D0E-9696-CA3143B9893C}" srcOrd="3" destOrd="0" presId="urn:microsoft.com/office/officeart/2005/8/layout/radial5"/>
    <dgm:cxn modelId="{EBA55DD1-E790-4418-A735-4CC5B2AEF8FA}" type="presParOf" srcId="{C4DCCC1F-F242-4D0E-9696-CA3143B9893C}" destId="{A732EDC3-DDC0-47C3-81B2-9CD966459F80}" srcOrd="0" destOrd="0" presId="urn:microsoft.com/office/officeart/2005/8/layout/radial5"/>
    <dgm:cxn modelId="{AB0B4538-480F-4C87-8238-022DB019A2C0}" type="presParOf" srcId="{0744E1A0-A2A3-48FE-A069-6CC0AF71B3E8}" destId="{BDEF8615-F679-408D-8465-9CDE49E13272}" srcOrd="4" destOrd="0" presId="urn:microsoft.com/office/officeart/2005/8/layout/radial5"/>
    <dgm:cxn modelId="{67C3A6F2-6510-4015-ACAC-1B542392429E}" type="presParOf" srcId="{0744E1A0-A2A3-48FE-A069-6CC0AF71B3E8}" destId="{6B77F924-58D0-4D33-A9EC-E1F61A0F9AA3}" srcOrd="5" destOrd="0" presId="urn:microsoft.com/office/officeart/2005/8/layout/radial5"/>
    <dgm:cxn modelId="{5E469756-298F-4837-83B5-B76FEE34F017}" type="presParOf" srcId="{6B77F924-58D0-4D33-A9EC-E1F61A0F9AA3}" destId="{D21BD65B-F0B3-43E2-8C95-753FEC0D14AB}" srcOrd="0" destOrd="0" presId="urn:microsoft.com/office/officeart/2005/8/layout/radial5"/>
    <dgm:cxn modelId="{6F5044AE-FF24-4E72-A2B6-1465353E6F53}" type="presParOf" srcId="{0744E1A0-A2A3-48FE-A069-6CC0AF71B3E8}" destId="{059DE48D-3E45-48F2-9CBF-1BCFA0FE83D0}" srcOrd="6" destOrd="0" presId="urn:microsoft.com/office/officeart/2005/8/layout/radial5"/>
    <dgm:cxn modelId="{18E03253-80DC-4761-B652-8A546260D7CE}" type="presParOf" srcId="{0744E1A0-A2A3-48FE-A069-6CC0AF71B3E8}" destId="{A3D0413A-C608-4AF8-A48E-8F0220521E7D}" srcOrd="7" destOrd="0" presId="urn:microsoft.com/office/officeart/2005/8/layout/radial5"/>
    <dgm:cxn modelId="{2BD00E84-77C4-4C43-BB90-DCDD9B287C54}" type="presParOf" srcId="{A3D0413A-C608-4AF8-A48E-8F0220521E7D}" destId="{C8108197-8BD1-4586-82C3-92AC5BCF7C67}" srcOrd="0" destOrd="0" presId="urn:microsoft.com/office/officeart/2005/8/layout/radial5"/>
    <dgm:cxn modelId="{38EF2CB4-0491-4F15-A963-E275478B4105}" type="presParOf" srcId="{0744E1A0-A2A3-48FE-A069-6CC0AF71B3E8}" destId="{3138AB63-CC72-41B3-B2AE-E7DD6DE265AE}" srcOrd="8" destOrd="0" presId="urn:microsoft.com/office/officeart/2005/8/layout/radial5"/>
    <dgm:cxn modelId="{596BAA60-5882-4EFC-900E-F73848D1BD69}" type="presParOf" srcId="{0744E1A0-A2A3-48FE-A069-6CC0AF71B3E8}" destId="{A738EFE1-27B0-4599-9190-478F44DC3A20}" srcOrd="9" destOrd="0" presId="urn:microsoft.com/office/officeart/2005/8/layout/radial5"/>
    <dgm:cxn modelId="{0B0AE378-08CF-41D6-B8FC-D3A800DCDF60}" type="presParOf" srcId="{A738EFE1-27B0-4599-9190-478F44DC3A20}" destId="{9A3547A3-F69C-410B-B372-77EDABB74D4C}" srcOrd="0" destOrd="0" presId="urn:microsoft.com/office/officeart/2005/8/layout/radial5"/>
    <dgm:cxn modelId="{28D08C43-AC68-4A77-979D-C74EF76968FD}" type="presParOf" srcId="{0744E1A0-A2A3-48FE-A069-6CC0AF71B3E8}" destId="{46503ACA-F6D2-41B2-844A-EBC7B7868CC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D11254-B66C-45DB-A91C-33365B504F13}">
      <dsp:nvSpPr>
        <dsp:cNvPr id="0" name=""/>
        <dsp:cNvSpPr/>
      </dsp:nvSpPr>
      <dsp:spPr>
        <a:xfrm>
          <a:off x="2089179" y="2010258"/>
          <a:ext cx="1190454" cy="1190454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SEKCJE</a:t>
          </a:r>
          <a:r>
            <a:rPr lang="pl-PL" sz="1600" kern="1200" baseline="0" dirty="0" smtClean="0"/>
            <a:t> SU</a:t>
          </a:r>
          <a:endParaRPr lang="pl-PL" sz="1600" kern="1200" dirty="0"/>
        </a:p>
      </dsp:txBody>
      <dsp:txXfrm>
        <a:off x="2089179" y="2010258"/>
        <a:ext cx="1190454" cy="1190454"/>
      </dsp:txXfrm>
    </dsp:sp>
    <dsp:sp modelId="{9044EB4F-53E1-4DD8-B2B9-79B088356B8C}">
      <dsp:nvSpPr>
        <dsp:cNvPr id="0" name=""/>
        <dsp:cNvSpPr/>
      </dsp:nvSpPr>
      <dsp:spPr>
        <a:xfrm rot="17847330">
          <a:off x="2940711" y="1688533"/>
          <a:ext cx="232181" cy="400457"/>
        </a:xfrm>
        <a:prstGeom prst="rightArrow">
          <a:avLst>
            <a:gd name="adj1" fmla="val 60000"/>
            <a:gd name="adj2" fmla="val 50000"/>
          </a:avLst>
        </a:prstGeom>
        <a:solidFill>
          <a:srgbClr val="C31F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 rot="17847330">
        <a:off x="2940711" y="1688533"/>
        <a:ext cx="232181" cy="400457"/>
      </dsp:txXfrm>
    </dsp:sp>
    <dsp:sp modelId="{EB4BB74E-83B2-4976-B4AB-34292153D0DD}">
      <dsp:nvSpPr>
        <dsp:cNvPr id="0" name=""/>
        <dsp:cNvSpPr/>
      </dsp:nvSpPr>
      <dsp:spPr>
        <a:xfrm>
          <a:off x="2759832" y="284295"/>
          <a:ext cx="1488067" cy="1488067"/>
        </a:xfrm>
        <a:prstGeom prst="ellipse">
          <a:avLst/>
        </a:prstGeom>
        <a:solidFill>
          <a:srgbClr val="C31FA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Sekcja Plastyczna</a:t>
          </a:r>
          <a:endParaRPr lang="pl-PL" sz="1400" kern="1200" dirty="0"/>
        </a:p>
      </dsp:txBody>
      <dsp:txXfrm>
        <a:off x="2759832" y="284295"/>
        <a:ext cx="1488067" cy="1488067"/>
      </dsp:txXfrm>
    </dsp:sp>
    <dsp:sp modelId="{C4DCCC1F-F242-4D0E-9696-CA3143B9893C}">
      <dsp:nvSpPr>
        <dsp:cNvPr id="0" name=""/>
        <dsp:cNvSpPr/>
      </dsp:nvSpPr>
      <dsp:spPr>
        <a:xfrm rot="14261931">
          <a:off x="2110595" y="1702129"/>
          <a:ext cx="258585" cy="40045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 rot="14261931">
        <a:off x="2110595" y="1702129"/>
        <a:ext cx="258585" cy="400457"/>
      </dsp:txXfrm>
    </dsp:sp>
    <dsp:sp modelId="{BDEF8615-F679-408D-8465-9CDE49E13272}">
      <dsp:nvSpPr>
        <dsp:cNvPr id="0" name=""/>
        <dsp:cNvSpPr/>
      </dsp:nvSpPr>
      <dsp:spPr>
        <a:xfrm>
          <a:off x="963995" y="317044"/>
          <a:ext cx="1488067" cy="1488067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Sekcja Szkolny Klub Wolontariatu</a:t>
          </a:r>
          <a:endParaRPr lang="pl-PL" sz="1400" kern="1200" dirty="0"/>
        </a:p>
      </dsp:txBody>
      <dsp:txXfrm>
        <a:off x="963995" y="317044"/>
        <a:ext cx="1488067" cy="1488067"/>
      </dsp:txXfrm>
    </dsp:sp>
    <dsp:sp modelId="{6B77F924-58D0-4D33-A9EC-E1F61A0F9AA3}">
      <dsp:nvSpPr>
        <dsp:cNvPr id="0" name=""/>
        <dsp:cNvSpPr/>
      </dsp:nvSpPr>
      <dsp:spPr>
        <a:xfrm rot="7484689">
          <a:off x="2065543" y="3080942"/>
          <a:ext cx="347818" cy="40045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 rot="7484689">
        <a:off x="2065543" y="3080942"/>
        <a:ext cx="347818" cy="400457"/>
      </dsp:txXfrm>
    </dsp:sp>
    <dsp:sp modelId="{059DE48D-3E45-48F2-9CBF-1BCFA0FE83D0}">
      <dsp:nvSpPr>
        <dsp:cNvPr id="0" name=""/>
        <dsp:cNvSpPr/>
      </dsp:nvSpPr>
      <dsp:spPr>
        <a:xfrm>
          <a:off x="985302" y="3303660"/>
          <a:ext cx="1488067" cy="1357638"/>
        </a:xfrm>
        <a:prstGeom prst="ellipse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Sekcja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Prawna</a:t>
          </a:r>
          <a:endParaRPr lang="pl-PL" sz="1400" kern="1200" dirty="0"/>
        </a:p>
      </dsp:txBody>
      <dsp:txXfrm>
        <a:off x="985302" y="3303660"/>
        <a:ext cx="1488067" cy="1357638"/>
      </dsp:txXfrm>
    </dsp:sp>
    <dsp:sp modelId="{A3D0413A-C608-4AF8-A48E-8F0220521E7D}">
      <dsp:nvSpPr>
        <dsp:cNvPr id="0" name=""/>
        <dsp:cNvSpPr/>
      </dsp:nvSpPr>
      <dsp:spPr>
        <a:xfrm rot="3151388">
          <a:off x="3060330" y="3053652"/>
          <a:ext cx="242383" cy="400457"/>
        </a:xfrm>
        <a:prstGeom prst="rightArrow">
          <a:avLst>
            <a:gd name="adj1" fmla="val 60000"/>
            <a:gd name="adj2" fmla="val 50000"/>
          </a:avLst>
        </a:prstGeom>
        <a:solidFill>
          <a:srgbClr val="6AD6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 rot="3151388">
        <a:off x="3060330" y="3053652"/>
        <a:ext cx="242383" cy="400457"/>
      </dsp:txXfrm>
    </dsp:sp>
    <dsp:sp modelId="{3138AB63-CC72-41B3-B2AE-E7DD6DE265AE}">
      <dsp:nvSpPr>
        <dsp:cNvPr id="0" name=""/>
        <dsp:cNvSpPr/>
      </dsp:nvSpPr>
      <dsp:spPr>
        <a:xfrm>
          <a:off x="3033491" y="3287222"/>
          <a:ext cx="1488067" cy="1488067"/>
        </a:xfrm>
        <a:prstGeom prst="ellipse">
          <a:avLst/>
        </a:prstGeom>
        <a:solidFill>
          <a:srgbClr val="6AD69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Sekcja Promocji Szkoły</a:t>
          </a:r>
          <a:endParaRPr lang="pl-PL" sz="1400" kern="1200" dirty="0"/>
        </a:p>
      </dsp:txBody>
      <dsp:txXfrm>
        <a:off x="3033491" y="3287222"/>
        <a:ext cx="1488067" cy="1488067"/>
      </dsp:txXfrm>
    </dsp:sp>
    <dsp:sp modelId="{A738EFE1-27B0-4599-9190-478F44DC3A20}">
      <dsp:nvSpPr>
        <dsp:cNvPr id="0" name=""/>
        <dsp:cNvSpPr/>
      </dsp:nvSpPr>
      <dsp:spPr>
        <a:xfrm rot="21310822">
          <a:off x="3330732" y="2338498"/>
          <a:ext cx="290865" cy="40045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 rot="21310822">
        <a:off x="3330732" y="2338498"/>
        <a:ext cx="290865" cy="400457"/>
      </dsp:txXfrm>
    </dsp:sp>
    <dsp:sp modelId="{46503ACA-F6D2-41B2-844A-EBC7B7868CC9}">
      <dsp:nvSpPr>
        <dsp:cNvPr id="0" name=""/>
        <dsp:cNvSpPr/>
      </dsp:nvSpPr>
      <dsp:spPr>
        <a:xfrm>
          <a:off x="3684456" y="1714395"/>
          <a:ext cx="1488067" cy="148806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Sekcja Organizacji Imprez</a:t>
          </a:r>
          <a:endParaRPr lang="pl-PL" sz="1400" kern="1200" dirty="0"/>
        </a:p>
      </dsp:txBody>
      <dsp:txXfrm>
        <a:off x="3684456" y="1714395"/>
        <a:ext cx="1488067" cy="1488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0F640E-9689-4E08-8A47-E3F97C614633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328C89-513F-4BFE-8DB7-922088D1445F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4661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6121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9449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fld id="{6D90F6FD-3FB9-488B-8E19-E100FC164EE4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768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F37590-E5B2-4B38-8F57-DA819712792E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676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4FB298-CD3D-4ECC-9B32-39D01012E83E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538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76E579-DE21-4D4D-AB61-5C0904B9F871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5095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6D14EB-01B9-49BD-B396-E200B59CD8C2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1791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2BA539-8C45-4DD5-9790-AB953E9D2028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1844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2D5C9D-4906-4B4A-AA18-C9AB52D291B9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8952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7ED72F-C6FD-4583-B8A7-E74064BC70C8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1880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97CB32-AB92-41DB-BB7F-FBDD5B0E5086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092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6721F4-FC42-4720-9293-A8ADE7296C9D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8968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113140-8F16-4EAE-BC0C-A7A43B523512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98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D7C5CCA0-EB8E-44DA-B1E3-7484023603CE}" type="datetime1">
              <a:rPr lang="pl-PL" smtClean="0"/>
              <a:pPr rtl="0"/>
              <a:t>16.09.2018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BD266BE7-899D-4075-917F-DBDE33B6B692}" type="slidenum">
              <a:rPr lang="pl-PL" smtClean="0"/>
              <a:pPr rtl="0"/>
              <a:t>‹#›</a:t>
            </a:fld>
            <a:endParaRPr lang="pl-PL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212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n.edupage.org/text/?text=text/text4&amp;subpage=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zan.edupage.org/files/REGULAMIN_SAMORZaDU_UCZNIOWSKIEGO_LO_ZANa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zan.edupage.org/text/?text=text/text4&amp;subpage=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O-im-Tomasza-Zana-w-Pruszkowie-11932118810375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zan.edupage.org/text/?text=text/text4&amp;subpage=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36191" y="1379349"/>
            <a:ext cx="9355809" cy="2960176"/>
          </a:xfrm>
          <a:solidFill>
            <a:schemeClr val="tx1">
              <a:lumMod val="20000"/>
              <a:lumOff val="80000"/>
            </a:schemeClr>
          </a:solidFill>
        </p:spPr>
        <p:txBody>
          <a:bodyPr rtlCol="0" anchor="ctr"/>
          <a:lstStyle/>
          <a:p>
            <a:pPr rtl="0"/>
            <a:r>
              <a:rPr lang="pl-PL" dirty="0" smtClean="0"/>
              <a:t>	Samorząd Uczniowski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36190" y="4448015"/>
            <a:ext cx="9355809" cy="1053884"/>
          </a:xfrm>
          <a:solidFill>
            <a:srgbClr val="00B050"/>
          </a:solidFill>
        </p:spPr>
        <p:txBody>
          <a:bodyPr rtlCol="0"/>
          <a:lstStyle/>
          <a:p>
            <a:pPr rtl="0"/>
            <a:r>
              <a:rPr lang="pl-PL" dirty="0" smtClean="0"/>
              <a:t>Liceum Ogólnokształcącego im. Tomasza Zana w Pruszkowie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32698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SAMORZĄD TO WSZYSCY UCZNIOWIE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/>
              <a:t>W NASZYM SAMORZĄDZIE JEST MIEJSCE DLA KAŻDEGO – LICZĄ SIĘ CHĘCI I INICJATYWA!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ZARZĄD SAMORZĄDU DZIAŁA NA ZASADZIE OTWARTOŚCI, ZAWSZE MOŻESZ PRZYJŚĆ NA ZEBRANIE, ZGŁOSIĆ WNIOSEK I BRAĆ UDZIAŁ W REALIZACJI RÓŻNYCH PROJEKTÓW! NA PRZYKŁAD </a:t>
            </a:r>
            <a:r>
              <a:rPr lang="pl-PL" smtClean="0"/>
              <a:t>– JEDNYM Z </a:t>
            </a:r>
            <a:r>
              <a:rPr lang="pl-PL" dirty="0" smtClean="0"/>
              <a:t>TAKICH SPONTANICZNYCH PROJEKTÓW BYŁ TOR ROLKARSKI W GARAŻU PODZIEMNYM;</a:t>
            </a:r>
            <a:r>
              <a:rPr lang="pl-PL" dirty="0" smtClean="0">
                <a:sym typeface="Wingdings" pitchFamily="2" charset="2"/>
              </a:rPr>
              <a:t> </a:t>
            </a: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ZAPISY DO SEKCJI TRWAJĄ CAŁY ROK!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JESTEŚMY OTWARCI NA KONSTRUKTYWNĄ KRYTYKĘ! JEŚLI COŚ CI SIĘ NIE PODOBA – PRZYJDŹ I POWIEDZ !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CZEKAMY NA  FAJNE POMYSŁY I PRZEDE WSZYSTKIM NA WAS!</a:t>
            </a:r>
          </a:p>
          <a:p>
            <a:pPr algn="ctr">
              <a:buNone/>
            </a:pPr>
            <a:r>
              <a:rPr lang="pl-PL" dirty="0" smtClean="0"/>
              <a:t>ZAPRASZAMY!!!!!</a:t>
            </a:r>
          </a:p>
        </p:txBody>
      </p:sp>
      <p:pic>
        <p:nvPicPr>
          <p:cNvPr id="14" name="Symbol zastępczy zawartości 13" descr="poszukiwanie skarbu Za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0968" y="2241981"/>
            <a:ext cx="2699918" cy="1519136"/>
          </a:xfrm>
        </p:spPr>
      </p:pic>
      <p:pic>
        <p:nvPicPr>
          <p:cNvPr id="3080" name="Picture 8" descr="C:\Users\mkwid\Desktop\Samorząd LO ZAN\GALERIA WWW\17498618_1278709218831602_839548349926517695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2974" y="4227664"/>
            <a:ext cx="1905000" cy="1905000"/>
          </a:xfrm>
          <a:prstGeom prst="rect">
            <a:avLst/>
          </a:prstGeom>
          <a:noFill/>
        </p:spPr>
      </p:pic>
      <p:pic>
        <p:nvPicPr>
          <p:cNvPr id="3081" name="Picture 9" descr="C:\Users\mkwid\Desktop\Samorząd LO ZAN\17424628_1275548279147696_196866235580553067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0224" y="2079686"/>
            <a:ext cx="1905000" cy="1905000"/>
          </a:xfrm>
          <a:prstGeom prst="rect">
            <a:avLst/>
          </a:prstGeom>
          <a:noFill/>
        </p:spPr>
      </p:pic>
      <p:pic>
        <p:nvPicPr>
          <p:cNvPr id="3083" name="Picture 11" descr="C:\Users\mkwid\Desktop\Wolontariat Zan\Szlachetna paczka 2016\15418337_1171185102917348_8155697165447542594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5689" y="4209690"/>
            <a:ext cx="2622431" cy="17856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pic>
        <p:nvPicPr>
          <p:cNvPr id="5" name="Symbol zastępczy zawartości 4" descr="19264327_1367837186585471_5198808254803274925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6628" y="2000251"/>
            <a:ext cx="5326212" cy="330251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10251" y="5342710"/>
            <a:ext cx="3998541" cy="83863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8600" dirty="0" smtClean="0"/>
              <a:t>Samorząd Uczniowski</a:t>
            </a:r>
          </a:p>
          <a:p>
            <a:pPr marL="0" indent="0">
              <a:buNone/>
            </a:pPr>
            <a:r>
              <a:rPr lang="pl-PL" sz="3200" dirty="0" smtClean="0"/>
              <a:t> </a:t>
            </a:r>
            <a:r>
              <a:rPr lang="pl-PL" sz="3200" dirty="0" smtClean="0">
                <a:hlinkClick r:id="rId3"/>
              </a:rPr>
              <a:t>https://zan.edupage.org/text/?text=text/text4&amp;subpage=0</a:t>
            </a:r>
            <a:endParaRPr lang="pl-PL" sz="3200" dirty="0"/>
          </a:p>
        </p:txBody>
      </p:sp>
      <p:pic>
        <p:nvPicPr>
          <p:cNvPr id="3074" name="Picture 2" descr="https://zan.edupage.org/files/logo_ziel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843" y="3998373"/>
            <a:ext cx="1476375" cy="102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06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Struktura Samorządu Uczniowskiego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627019" y="1828457"/>
            <a:ext cx="3618410" cy="502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/>
              <a:t>Zarządu</a:t>
            </a:r>
            <a:r>
              <a:rPr lang="pl-PL" sz="1800" dirty="0" smtClean="0"/>
              <a:t> </a:t>
            </a:r>
            <a:r>
              <a:rPr lang="pl-PL" sz="1800" b="1" dirty="0" smtClean="0"/>
              <a:t>SU: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Prezydium : Przewodniczący SU oraz trzej Zastępcy ( po jednym z klas I, II i III 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Samorządy klasowe (przewodniczący/ zastępcy/ skarbnicy);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 </a:t>
            </a:r>
            <a:r>
              <a:rPr lang="pl-PL" sz="1800" b="1" dirty="0"/>
              <a:t>K</a:t>
            </a:r>
            <a:r>
              <a:rPr lang="pl-PL" sz="1800" b="1" dirty="0" smtClean="0"/>
              <a:t>ierownicy </a:t>
            </a:r>
            <a:r>
              <a:rPr lang="pl-PL" sz="1800" b="1" dirty="0" smtClean="0"/>
              <a:t>sekcji</a:t>
            </a:r>
            <a:endParaRPr lang="pl-PL" sz="1800" dirty="0" smtClean="0"/>
          </a:p>
          <a:p>
            <a:pPr marL="0" indent="0">
              <a:buFont typeface="Wingdings" pitchFamily="2" charset="2"/>
              <a:buChar char="Ø"/>
            </a:pPr>
            <a:r>
              <a:rPr lang="pl-PL" sz="1800" b="1" dirty="0" smtClean="0"/>
              <a:t>Członkami Samorządu są wszyscy uczniowie liceum</a:t>
            </a:r>
            <a:r>
              <a:rPr lang="pl-PL" sz="1800" dirty="0"/>
              <a:t> </a:t>
            </a:r>
            <a:r>
              <a:rPr lang="pl-PL" sz="1800" dirty="0" smtClean="0"/>
              <a:t>-  każdy uczeń może uczestniczyć w zebraniach  i  mieć wpływ na to co dzieje się w szkole, czynnie uczestniczyć w działaniach Samorządu. </a:t>
            </a:r>
            <a:endParaRPr lang="pl-PL" sz="18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77023839"/>
              </p:ext>
            </p:extLst>
          </p:nvPr>
        </p:nvGraphicFramePr>
        <p:xfrm>
          <a:off x="5178715" y="1828456"/>
          <a:ext cx="5420597" cy="477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/>
          <p:cNvSpPr/>
          <p:nvPr/>
        </p:nvSpPr>
        <p:spPr>
          <a:xfrm>
            <a:off x="5434641" y="3786997"/>
            <a:ext cx="1388853" cy="135434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Sekcja</a:t>
            </a:r>
          </a:p>
          <a:p>
            <a:pPr algn="ctr"/>
            <a:r>
              <a:rPr lang="pl-PL" sz="1400" dirty="0" smtClean="0"/>
              <a:t>Naukowa</a:t>
            </a:r>
            <a:endParaRPr lang="pl-PL" sz="1400" dirty="0"/>
          </a:p>
        </p:txBody>
      </p:sp>
      <p:sp>
        <p:nvSpPr>
          <p:cNvPr id="15" name="Strzałka w lewo 14"/>
          <p:cNvSpPr/>
          <p:nvPr/>
        </p:nvSpPr>
        <p:spPr>
          <a:xfrm>
            <a:off x="6935638" y="4166558"/>
            <a:ext cx="276044" cy="431321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4035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Sekcja Prawna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483325" y="1789611"/>
            <a:ext cx="5322251" cy="452492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pl-PL" sz="1600" b="1" u="sng" dirty="0" smtClean="0"/>
              <a:t>Sekcja Prawna </a:t>
            </a:r>
            <a:r>
              <a:rPr lang="pl-PL" sz="1600" b="1" dirty="0" smtClean="0"/>
              <a:t>zajmuje się: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600" b="1" dirty="0" smtClean="0"/>
              <a:t> sporządzaniem dokumentacji Samorządu  oraz niektórych regulaminów  szkolnych;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600" b="1" dirty="0" smtClean="0"/>
              <a:t> rozpatrywaniem wniosków  skierowanych do Samorządu;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600" b="1" dirty="0" smtClean="0"/>
              <a:t>prowadzeniem dokumentacji  i zarządzaniem finansami Samorządu;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600" b="1" dirty="0" smtClean="0"/>
              <a:t>regulacją zasad odbywających się konkursów i imprez. </a:t>
            </a:r>
          </a:p>
          <a:p>
            <a:r>
              <a:rPr lang="pl-PL" sz="1600" b="1" dirty="0" smtClean="0">
                <a:hlinkClick r:id="rId2"/>
              </a:rPr>
              <a:t>Regulamin Samorządu Uczniowskiego</a:t>
            </a:r>
            <a:endParaRPr lang="pl-PL" sz="1600" b="1" dirty="0" smtClean="0"/>
          </a:p>
          <a:p>
            <a:pPr marL="0" indent="0">
              <a:buNone/>
            </a:pPr>
            <a:r>
              <a:rPr lang="pl-PL" sz="1600" b="1" dirty="0" smtClean="0"/>
              <a:t>Wszystkie dokumenty zatwierdzone przez Panią Dyrektor, Radę Pedagogiczną oraz Samorząd Uczniowski znajdują się na stronie Szkoły.</a:t>
            </a:r>
            <a:endParaRPr lang="pl-PL" sz="1600" b="1" dirty="0"/>
          </a:p>
        </p:txBody>
      </p:sp>
      <p:pic>
        <p:nvPicPr>
          <p:cNvPr id="7" name="Symbol zastępczy zawartości 6" descr="31543873_1653150774720776_422666090921852928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486860" y="1543050"/>
            <a:ext cx="3063137" cy="4022725"/>
          </a:xfrm>
        </p:spPr>
      </p:pic>
    </p:spTree>
    <p:extLst>
      <p:ext uri="{BB962C8B-B14F-4D97-AF65-F5344CB8AC3E}">
        <p14:creationId xmlns:p14="http://schemas.microsoft.com/office/powerpoint/2010/main" xmlns="" val="88070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Sekcja Organizacji Imprez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58" y="2071051"/>
            <a:ext cx="3014963" cy="2009975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6415368" y="1884218"/>
            <a:ext cx="4266487" cy="479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Jednym z głównych zadań Samorządu jest organizowanie apeli, dni tematycznych czy innych wydarzeń, często wynikających z inicjatywy uczniów, na przykład: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400" dirty="0" smtClean="0"/>
              <a:t>Konferencja Samorządów Uczniowskich dla szkół ponadgimnazjalnych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400" dirty="0" smtClean="0"/>
              <a:t>Dzień Talentowi Pasji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400" dirty="0" smtClean="0"/>
              <a:t>Bal Przedszkolaka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400" dirty="0" smtClean="0"/>
              <a:t>Europejski Dzień </a:t>
            </a:r>
            <a:r>
              <a:rPr lang="pl-PL" sz="1400" dirty="0" err="1" smtClean="0"/>
              <a:t>Jeyzkowy</a:t>
            </a:r>
            <a:endParaRPr lang="pl-PL" sz="1400" dirty="0" smtClean="0"/>
          </a:p>
          <a:p>
            <a:pPr marL="0" indent="0">
              <a:buNone/>
            </a:pPr>
            <a:r>
              <a:rPr lang="pl-PL" dirty="0" smtClean="0">
                <a:hlinkClick r:id="rId4"/>
              </a:rPr>
              <a:t>AKCJE SAMORZĄDU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74" y="4281055"/>
            <a:ext cx="3191692" cy="239377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643" y="2430161"/>
            <a:ext cx="2967904" cy="198478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421" y="4548838"/>
            <a:ext cx="2787305" cy="18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25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63502 -0.1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SEKCJA NAUKOWA</a:t>
            </a:r>
            <a:endParaRPr lang="pl-PL" dirty="0"/>
          </a:p>
        </p:txBody>
      </p:sp>
      <p:pic>
        <p:nvPicPr>
          <p:cNvPr id="10" name="Symbol zastępczy zawartości 9" descr="26904704_1549276365108218_407029901011767397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3938" y="2514401"/>
            <a:ext cx="4754562" cy="3565922"/>
          </a:xfrm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Współpraca z KMO;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Zbieranie i udostępnianie informacji na temat uczelni wyższych, ciekawych warsztatów naukowych, prelekcji, wykładów, targów edukacyjnych itp.;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Pomoc koleżeńska w nauce;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Organizacja wymiany książek;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Możliwość tworzenia uczniowskich kół zainteresowań.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2056" y="2672316"/>
            <a:ext cx="1756373" cy="311666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Sekcja Plastyczna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Sekcja Plastyczna : oprawa plastyczna uroczystości, przygotowywanie gazetek ściennych, organizacja wystaw podczas dnia talentów i pasji, wykonywanie  plakatów i dyplomów</a:t>
            </a:r>
            <a:r>
              <a:rPr lang="pl-PL" dirty="0"/>
              <a:t> </a:t>
            </a:r>
            <a:r>
              <a:rPr lang="pl-PL" dirty="0" smtClean="0"/>
              <a:t>oraz oprawa plastyczna kroniki szkolnej.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147" y="523528"/>
            <a:ext cx="1710785" cy="3035774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881" y="3696367"/>
            <a:ext cx="3595845" cy="23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69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43919 -0.47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-238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23841 0.191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Sekcja Promocji Szkoły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141" y="1815737"/>
            <a:ext cx="2681816" cy="4022725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Sekcji Promocji Szkoły zawdzięczamy foto relacje ze wszystkich wydarzeń organizowanych przez Samorząd i Wolontariat. Pracę tej sekcji można obejrzeć na </a:t>
            </a:r>
            <a:r>
              <a:rPr lang="pl-PL" dirty="0" err="1" smtClean="0"/>
              <a:t>Facebook’u</a:t>
            </a:r>
            <a:r>
              <a:rPr lang="pl-PL" dirty="0" smtClean="0"/>
              <a:t> oraz  stronie internetowej LO im. Tomasza Zana. Sekcja ta ma tez swój udział w tworzeniu kroniki szkolnej. </a:t>
            </a:r>
          </a:p>
          <a:p>
            <a:pPr marL="0" indent="0">
              <a:buNone/>
            </a:pPr>
            <a:r>
              <a:rPr lang="pl-PL" dirty="0" err="1" smtClean="0">
                <a:hlinkClick r:id="rId3"/>
              </a:rPr>
              <a:t>Facebook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4"/>
              </a:rPr>
              <a:t>Strona WWW liceum - samorząd i wolontariat / galeria</a:t>
            </a:r>
            <a:endParaRPr lang="pl-PL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99" y="1979985"/>
            <a:ext cx="2926080" cy="21945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90" y="4326074"/>
            <a:ext cx="2978490" cy="22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79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Sekcja artystyczna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880110" y="2179636"/>
            <a:ext cx="4823460" cy="304387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Zrzesza uzdolnionych artystycznie, muzycznie i  aktorsko uczniów;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Jest otwarta na wszystkich, którzy chcą się zaangażować i występować przy różnych okazjach podczas uroczystości szkolnych, ale i poza szkołą.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Zachęcamy by postawić pierwszy krok i spróbować!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63117" y="1051560"/>
            <a:ext cx="2743197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" name="Symbol zastępczy zawartości 12" descr="30652443_1634942809874906_621249246791729152_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91225" y="3046478"/>
            <a:ext cx="4754563" cy="318280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Szkolny Klub Wolontariatu 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809897" y="2194560"/>
            <a:ext cx="4959967" cy="44363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Wolontariat to najaktywniejsza sekcja Samorządu. Akcje, z których jesteśmy dumni to: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Szlachetna Paczka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WOŚP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Akcja krwiodawstwa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Pomoc w schronisku dla zwierząt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Wolontariat w Klubie Jeździeckim „Szarża”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Wolontariat w przedszkolu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Bal Przedszkolaka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Szlak Ryżowy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Pomoc dla potrzebujących w różnych ośrodkach pomocy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Udział w plebiscycie „Wolontariusz w dechę!”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Oraz wiele innych akcji 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114" y="4005072"/>
            <a:ext cx="1388611" cy="246864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9170" y="4509575"/>
            <a:ext cx="2407139" cy="212129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2148" y="1828456"/>
            <a:ext cx="3544389" cy="26582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9559" y="1965616"/>
            <a:ext cx="2767616" cy="17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30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48203 -0.2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Motyw pakietu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8358</TotalTime>
  <Words>531</Words>
  <Application>Microsoft Office PowerPoint</Application>
  <PresentationFormat>Niestandardowy</PresentationFormat>
  <Paragraphs>78</Paragraphs>
  <Slides>11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Integralny</vt:lpstr>
      <vt:lpstr> Samorząd Uczniowski </vt:lpstr>
      <vt:lpstr>Struktura Samorządu Uczniowskiego</vt:lpstr>
      <vt:lpstr>Sekcja Prawna</vt:lpstr>
      <vt:lpstr>Sekcja Organizacji Imprez </vt:lpstr>
      <vt:lpstr>SEKCJA NAUKOWA</vt:lpstr>
      <vt:lpstr>Sekcja Plastyczna </vt:lpstr>
      <vt:lpstr>Sekcja Promocji Szkoły</vt:lpstr>
      <vt:lpstr>Sekcja artystyczna</vt:lpstr>
      <vt:lpstr>Szkolny Klub Wolontariatu </vt:lpstr>
      <vt:lpstr>SAMORZĄD TO WSZYSCY UCZNIOWIE 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Samorząd Uczniowski</dc:title>
  <dc:creator>Kacper</dc:creator>
  <cp:lastModifiedBy>Małgorzata Widera</cp:lastModifiedBy>
  <cp:revision>64</cp:revision>
  <dcterms:created xsi:type="dcterms:W3CDTF">2017-06-09T19:18:35Z</dcterms:created>
  <dcterms:modified xsi:type="dcterms:W3CDTF">2018-09-16T19:54:20Z</dcterms:modified>
</cp:coreProperties>
</file>