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8F2749C-CF6C-4871-A4E3-BA9AEF4B9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DDC80AD5-DFFA-4C23-AA8E-A93D62E1B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AC686D5-1E1D-46DC-ADC0-2BC8632FC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6C0-A95F-4573-A024-103D31F6B639}" type="datetimeFigureOut">
              <a:rPr lang="pl-PL" smtClean="0"/>
              <a:t>2018-09-24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897E12C-4B99-42FF-B91D-76DA5586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7374210-38B9-4827-9DBF-2A4E8CD0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ED25-19A9-4CE0-B9EE-A7E0DEAA2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078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92B2FF7-445A-4A18-8496-F42D7230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A550AA37-7045-4F44-BAE5-CC6655F27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A9F7979-0FB4-4973-A6F9-3B99FB3AB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6C0-A95F-4573-A024-103D31F6B639}" type="datetimeFigureOut">
              <a:rPr lang="pl-PL" smtClean="0"/>
              <a:t>2018-09-24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18BD27C-0AEA-42B5-8DE1-7A4CDE31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498947B-B4EF-4728-AA59-8E9660D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ED25-19A9-4CE0-B9EE-A7E0DEAA2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96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9401B34D-1ED7-454F-AC81-EAD829ECD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3DC8762E-2FBE-46DC-81F1-184BEA73B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C8B35B1-FA42-4C95-8290-DD6A0EE1F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6C0-A95F-4573-A024-103D31F6B639}" type="datetimeFigureOut">
              <a:rPr lang="pl-PL" smtClean="0"/>
              <a:t>2018-09-24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C2E89BC-4B28-42A2-AA01-407F81F0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1D2C7AD-925D-464F-ADA5-539E0428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ED25-19A9-4CE0-B9EE-A7E0DEAA2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440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43CD324-53B0-4A3F-9E89-2008D6EA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5169067-1CC6-4D71-902E-7CCAB9D08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8927ED3-1F14-43E8-A2F8-970499A45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6C0-A95F-4573-A024-103D31F6B639}" type="datetimeFigureOut">
              <a:rPr lang="pl-PL" smtClean="0"/>
              <a:t>2018-09-24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7E64B83-8670-4B07-86BF-2B5507977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18F8768-C952-47B9-87E0-10BFFA8B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ED25-19A9-4CE0-B9EE-A7E0DEAA2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10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86B1DBE-EE50-4756-9EC0-D8A9C31B8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84C33CA-33EA-488E-99D3-BD9F4BBEA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69B45C4-1183-441D-9E8F-C094704C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6C0-A95F-4573-A024-103D31F6B639}" type="datetimeFigureOut">
              <a:rPr lang="pl-PL" smtClean="0"/>
              <a:t>2018-09-24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DCDE595-D034-430F-A5E4-8F70E1DF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92DDEB8-0691-4C87-9E00-C2C3EC19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ED25-19A9-4CE0-B9EE-A7E0DEAA2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88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4BF9BA-5E33-4EC4-A671-D0268393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4CF8EC7-8727-4CA0-84B1-FD2E1FA2B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D57728D-462A-45C5-AE62-AE0555FEB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B6F0F441-D7F1-4F05-B8F5-9C115D7B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6C0-A95F-4573-A024-103D31F6B639}" type="datetimeFigureOut">
              <a:rPr lang="pl-PL" smtClean="0"/>
              <a:t>2018-09-24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1EB2FCD-0359-42A0-8121-12BC9E7B0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B7153112-5399-4904-BB62-B28D48F8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ED25-19A9-4CE0-B9EE-A7E0DEAA2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42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BB98EA2-138C-4667-96D8-BFC23E565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28E8895-C75E-40ED-8BAB-2FDA1CA1A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36ED0C0-8493-43AD-BCC9-8D10FC711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905D7E88-850D-438A-AC1D-367B83D84A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B68F5892-5D20-4EDF-BBEE-2558715B85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B870F9BA-959A-43D6-B701-E7A1C278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6C0-A95F-4573-A024-103D31F6B639}" type="datetimeFigureOut">
              <a:rPr lang="pl-PL" smtClean="0"/>
              <a:t>2018-09-24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513DA83-2277-4515-B4D5-4B0CE70CB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1B6D4A4A-5948-40D6-8DF7-73F78844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ED25-19A9-4CE0-B9EE-A7E0DEAA2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43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EF2118-7D01-4367-8828-58C2775A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683776C0-18CA-488C-B59D-A2A394AD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6C0-A95F-4573-A024-103D31F6B639}" type="datetimeFigureOut">
              <a:rPr lang="pl-PL" smtClean="0"/>
              <a:t>2018-09-24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DE4ADB4-062C-445A-AFD3-EACBA16A9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1E0CBA54-78EB-49DB-877C-BFD9E3618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ED25-19A9-4CE0-B9EE-A7E0DEAA2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885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72F3B708-EF80-4CE3-83C5-878B3D27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6C0-A95F-4573-A024-103D31F6B639}" type="datetimeFigureOut">
              <a:rPr lang="pl-PL" smtClean="0"/>
              <a:t>2018-09-24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F5DF4568-A17C-4A3E-A6F1-8DFE4C6DC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55C60CE-FBB3-4BDF-B81E-713504AA9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ED25-19A9-4CE0-B9EE-A7E0DEAA2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22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2878397-7AB2-442B-913E-46B454CC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AFB225D-0AA4-44E5-90D2-723814FC7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ECEBB91-CC39-45B9-897B-86BD66B7E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AA452B0-13E6-40B9-B8C8-728A92E72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6C0-A95F-4573-A024-103D31F6B639}" type="datetimeFigureOut">
              <a:rPr lang="pl-PL" smtClean="0"/>
              <a:t>2018-09-24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CFF97C4-78CA-4A9E-B4CA-6B163A80F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874439E-83DF-4A06-9BCF-F7CA14B0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ED25-19A9-4CE0-B9EE-A7E0DEAA2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834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503592E-E7E1-4F5A-90F7-DAEBB906A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D0F77AF6-EA48-44BE-82CA-C9BC95E897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06E0AE9-14E4-4A5D-8846-02566EB26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9E564778-AB3C-4FF8-9CEE-E368E9A3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6C0-A95F-4573-A024-103D31F6B639}" type="datetimeFigureOut">
              <a:rPr lang="pl-PL" smtClean="0"/>
              <a:t>2018-09-24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4F944E6-EE3C-4814-BB0F-E02098BF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7DBA910-DDC8-40EA-8EF0-3FBAE2E1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ED25-19A9-4CE0-B9EE-A7E0DEAA2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30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1E80B4A4-2A74-4700-BFA2-7D850CBB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C2A885C-BD46-4052-92E4-60E65B0E8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10A74B5-F932-4AA3-986A-AA39903C8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B6C0-A95F-4573-A024-103D31F6B639}" type="datetimeFigureOut">
              <a:rPr lang="pl-PL" smtClean="0"/>
              <a:t>2018-09-24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65C9E8C-40FB-49A9-8013-97E457A9E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45AC716-33DF-4EA0-8BE9-A9C5C2EB3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4ED25-19A9-4CE0-B9EE-A7E0DEAA2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663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13AF953-8E05-4242-9846-D1A87EA43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8686" y="640081"/>
            <a:ext cx="4162919" cy="4888522"/>
          </a:xfrm>
          <a:noFill/>
        </p:spPr>
        <p:txBody>
          <a:bodyPr>
            <a:normAutofit/>
          </a:bodyPr>
          <a:lstStyle/>
          <a:p>
            <a:r>
              <a:rPr lang="pl-PL" b="1" dirty="0"/>
              <a:t>„Słowiki” </a:t>
            </a:r>
            <a:br>
              <a:rPr lang="pl-PL" b="1" dirty="0"/>
            </a:br>
            <a:r>
              <a:rPr lang="pl-PL" b="1" dirty="0"/>
              <a:t>na przejściu dla pieszych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DA395C2-74EE-4CA9-9567-BA66E69D1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56" r="2" b="3927"/>
          <a:stretch/>
        </p:blipFill>
        <p:spPr>
          <a:xfrm>
            <a:off x="0" y="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4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ewnętrzne, podłoże, niebo, budynek&#10;&#10;Opis wygenerowany przy bardzo wysokim poziomie pewności">
            <a:extLst>
              <a:ext uri="{FF2B5EF4-FFF2-40B4-BE49-F238E27FC236}">
                <a16:creationId xmlns:a16="http://schemas.microsoft.com/office/drawing/2014/main" xmlns="" id="{120A5113-2A72-498D-A075-A4F321F380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 b="24833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E09A529-E47C-4634-BB98-0A9526C37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69C1A01-6FB5-43CE-ADCC-936728ACA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81BECA7-EA4B-4CC9-B5D1-18D07DB35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rgbClr val="000000"/>
                </a:solidFill>
              </a:rPr>
              <a:t>Bezpieczny przedszkolak </a:t>
            </a:r>
            <a:r>
              <a:rPr lang="pl-PL" sz="4000" dirty="0">
                <a:solidFill>
                  <a:srgbClr val="000000"/>
                </a:solidFill>
                <a:sym typeface="Wingdings" panose="05000000000000000000" pitchFamily="2" charset="2"/>
              </a:rPr>
              <a:t> </a:t>
            </a:r>
            <a:endParaRPr lang="pl-PL" sz="4000" dirty="0">
              <a:solidFill>
                <a:srgbClr val="0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5190255-04AB-4EED-9C62-BBF18B9A1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</a:rPr>
              <a:t>Dzieci z grupy „Słowiki” podczas spacerów i wycieczek starają się przestrzegać poznanych zasad bezpieczeństwa i przepisów ruchu drogowego. Ciągle jeszcze ćwiczymy i wychodzi nam to coraz lepiej! </a:t>
            </a:r>
          </a:p>
        </p:txBody>
      </p:sp>
    </p:spTree>
    <p:extLst>
      <p:ext uri="{BB962C8B-B14F-4D97-AF65-F5344CB8AC3E}">
        <p14:creationId xmlns:p14="http://schemas.microsoft.com/office/powerpoint/2010/main" val="193489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 descr="Obraz zawierający podłoże, zewnętrzne, niebo, osoba&#10;&#10;Opis wygenerowany przy bardzo wysokim poziomie pewności">
            <a:extLst>
              <a:ext uri="{FF2B5EF4-FFF2-40B4-BE49-F238E27FC236}">
                <a16:creationId xmlns:a16="http://schemas.microsoft.com/office/drawing/2014/main" xmlns="" id="{7F9E224E-9889-45E3-979E-CE4D99341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3222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Panoramiczny</PresentationFormat>
  <Paragraphs>3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Motyw pakietu Office</vt:lpstr>
      <vt:lpstr>„Słowiki”  na przejściu dla pieszych</vt:lpstr>
      <vt:lpstr>Bezpieczny przedszkolak 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„Słowiki”  na przejściu dla pieszych</dc:title>
  <dc:creator>Krzysztof Chudy</dc:creator>
  <cp:lastModifiedBy>Milena Maliszewska</cp:lastModifiedBy>
  <cp:revision>1</cp:revision>
  <dcterms:created xsi:type="dcterms:W3CDTF">2018-09-24T07:21:37Z</dcterms:created>
  <dcterms:modified xsi:type="dcterms:W3CDTF">2018-09-24T09:08:14Z</dcterms:modified>
</cp:coreProperties>
</file>