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7.png" ContentType="image/png"/>
  <Override PartName="/ppt/media/image5.jpeg" ContentType="image/jpeg"/>
  <Override PartName="/ppt/media/image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540320" y="3526200"/>
            <a:ext cx="45000" cy="45000"/>
          </a:xfrm>
          <a:prstGeom prst="ellipse">
            <a:avLst/>
          </a:prstGeom>
          <a:ln>
            <a:round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121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1196640"/>
            <a:ext cx="8305200" cy="136728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pl-PL" sz="4800" spc="-94" strike="noStrike">
                <a:solidFill>
                  <a:srgbClr val="dbdbdb"/>
                </a:solidFill>
                <a:latin typeface="Constantia"/>
              </a:rPr>
              <a:t>Stanisław Moniuszko i opera.</a:t>
            </a:r>
            <a:endParaRPr b="0" lang="pl-PL" sz="4800" spc="-1" strike="noStrike">
              <a:latin typeface="Arial"/>
            </a:endParaRPr>
          </a:p>
        </p:txBody>
      </p:sp>
      <p:pic>
        <p:nvPicPr>
          <p:cNvPr id="80" name="Obraz 3" descr=""/>
          <p:cNvPicPr/>
          <p:nvPr/>
        </p:nvPicPr>
        <p:blipFill>
          <a:blip r:embed="rId1"/>
          <a:stretch/>
        </p:blipFill>
        <p:spPr>
          <a:xfrm>
            <a:off x="3420000" y="3501000"/>
            <a:ext cx="2429640" cy="295164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Dziękujemy za uwagę.</a:t>
            </a:r>
            <a:endParaRPr b="0" lang="pl-PL" sz="42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483640" y="3213000"/>
            <a:ext cx="4607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onstantia"/>
                <a:ea typeface="DejaVu Sans"/>
              </a:rPr>
              <a:t>Wykonała : Gabriela Czyżycka  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onstantia"/>
                <a:ea typeface="DejaVu Sans"/>
              </a:rPr>
              <a:t>Agnieszka Cięciwa.</a:t>
            </a:r>
            <a:endParaRPr b="0" lang="pl-PL" sz="1800" spc="-1" strike="noStrike">
              <a:latin typeface="Arial"/>
            </a:endParaRPr>
          </a:p>
        </p:txBody>
      </p:sp>
    </p:spTree>
  </p:cSld>
  <p:transition>
    <p:pull dir="l"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Stanisław Moniuszko żył w epoce romantyzmu- urodził się w 1819r. Komponował przede wszystkim dzieła operowe i pieśni. Utwory te cieszyły się w Polsce  wielką popularnością i odegrały bardzo ważną rolę w historii rodzimej muzyki. Artystę uważa się za twórcę polskiej opery narodowej. Moniuszko został wychowany w duchu patriotycznym. Dzięki rodzicom i stryjom poznał historię Polski i rodzinną literaturę. Miał także okazję wysłuchać wspomnień wojennych ojca i jego braci- dawnych żołnierzy armii Napoleona Bonapartego. Wspólnie ze stryjem Kazimierzem często jeździł do Wilna, gdzie oglądał przedstawienia teatralne. W dzieciństwie nauczył się również wielu pieśni patriotycznych i ludowych.  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Życiorys Stanisława Moniuszki.</a:t>
            </a:r>
            <a:br/>
            <a:endParaRPr b="0" lang="pl-PL" sz="4200" spc="-1" strike="noStrike">
              <a:latin typeface="Arial"/>
            </a:endParaRPr>
          </a:p>
        </p:txBody>
      </p:sp>
    </p:spTree>
  </p:cSld>
  <p:transition>
    <p:wipe dir="u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W późniejszych latach w swojej twórczości często nawiązywał do polskiego folkloru muzycznego. Moniuszko skomponował prawie 300 pieśni przeznaczonych na głos i fortepian. Ukazywały się one drukiem w kolejnych częściach Śpiewników domowych. Sześć pierwszych zeszytów wydano za życia artysty, a kolejne sześć po jego śmierci. Pieśni Moniuszki szybko zyskały dużą popularność , a wiele z nich wykonuje się do dziś. Do najbardziej znanych utworów należą: Prząśniczka , Stary kapral , Dziad i baba oraz Kozak. Kompozytor starannie dobierał teksty do swoich pieśni. Korzystał m.in. Z wierszy Adama Mickiewicza , Stefana Witwickiego oraz Józefa Kraszewskiego. W melodiach często nawiązywał do poznanej w młodości muzyki ludowej. Pieśni Stanisława Moniuszki Prząśniczka jest tak popularna , że stała się muzyczną wizytówką kompozytora. Wstawił się on jednak przede wszystkim jako twórca polskiej opery narodowej.  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Twórczość muzyczna.</a:t>
            </a:r>
            <a:endParaRPr b="0" lang="pl-PL" sz="42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Po ukończeniu studiów muzycznych w Berlinie Moniuszko zamieszkał w Wilnie. W mieście tym pracował jako dyrygent w teatrze, grał na organach w kościele Świętego Jana, dawał prywatne lekcje i tworzył różnorodną muzykę. Poza pieśniami Moniuszko komponował także utwory kameralne i orkiestrowe oraz muzykę baletową i religijną. Najważniejsze miejsce w twórczości Moniuszki zajmują opery. Kompozytor pragnął nadać tym widowiskom ojczysty, narodowy charakter. Nie było to łatwe- W XIX w. Polacy żyli pod zaborami, a ówcześnie władze zwalczały przejawy patriotyzmu. Mimo to najsłynniejsze opery Moniuszki- Halka, Straszny dwór i Hrabina- ukazują polskie tradycje i zwyczaje oraz nawiązują do rodzinnej muzyki ludowej i szlacheckiej.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Ciąg dalszy twórczości muzycznej Stanisława Moniuszki.</a:t>
            </a:r>
            <a:endParaRPr b="0" lang="pl-PL" sz="4200" spc="-1" strike="noStrike">
              <a:latin typeface="Arial"/>
            </a:endParaRPr>
          </a:p>
        </p:txBody>
      </p:sp>
    </p:spTree>
  </p:cSld>
  <p:transition>
    <p:fade thruBlk="true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ymbol zastępczy zawartości 3" descr=""/>
          <p:cNvPicPr/>
          <p:nvPr/>
        </p:nvPicPr>
        <p:blipFill>
          <a:blip r:embed="rId1"/>
          <a:stretch/>
        </p:blipFill>
        <p:spPr>
          <a:xfrm>
            <a:off x="1080000" y="3168000"/>
            <a:ext cx="3348360" cy="223200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Co to jest Opera?</a:t>
            </a:r>
            <a:endParaRPr b="0" lang="pl-PL" sz="42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187640" y="1628640"/>
            <a:ext cx="56160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onstantia"/>
                <a:ea typeface="DejaVu Sans"/>
              </a:rPr>
              <a:t>Opera – przedstawienie muzyczno-teatralne. Łączy śpiew i muzykę z grą aktorską i tańcem.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90" name="Symbol zastępczy zawartości 3" descr=""/>
          <p:cNvPicPr/>
          <p:nvPr/>
        </p:nvPicPr>
        <p:blipFill>
          <a:blip r:embed="rId2"/>
          <a:stretch/>
        </p:blipFill>
        <p:spPr>
          <a:xfrm>
            <a:off x="4608000" y="2952000"/>
            <a:ext cx="3990240" cy="2664000"/>
          </a:xfrm>
          <a:prstGeom prst="rect">
            <a:avLst/>
          </a:prstGeom>
          <a:ln>
            <a:noFill/>
          </a:ln>
        </p:spPr>
      </p:pic>
    </p:spTree>
  </p:cSld>
  <p:transition>
    <p:randomBar dir="vert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Aria – pieśń solowa w operze.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Libretto – tekst zawierający historię przedstawioną w spektaklu operowym lub baletowym. Muzykę do libretta tworzy kompozytor. Do najważniejszych i najwybitniejszych twórców operowych należą: Wolfgang Amadeusz Mozart, Gioacchino Rossini oraz Giuseppe Verdi.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Co to jest Aria i Libretto?</a:t>
            </a:r>
            <a:endParaRPr b="0" lang="pl-PL" sz="4200" spc="-1" strike="noStrike">
              <a:latin typeface="Arial"/>
            </a:endParaRPr>
          </a:p>
        </p:txBody>
      </p:sp>
    </p:spTree>
  </p:cSld>
  <p:transition>
    <p:wipe dir="d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Przedstawienie operowe rozpoczyna się od orkiestrowego występu nazywanego uwerturą. Utwór ten wprowadza słuchaczy w nastrój dzieła. Po wykonaniu podnosi się kurtyna: ukazują się dekoracje, a na scenę wchodzą śpiewacy. Cały spektakl składa się z aktów podzielonych na sceny.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Scena operowa.</a:t>
            </a:r>
            <a:endParaRPr b="0" lang="pl-PL" sz="4200" spc="-1" strike="noStrike">
              <a:latin typeface="Arial"/>
            </a:endParaRPr>
          </a:p>
        </p:txBody>
      </p:sp>
    </p:spTree>
  </p:cSld>
  <p:transition>
    <p:wipe dir="l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Reżyser – kieruje przygotowaniami do spektaklu.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Primadonna – najważniejsze role odgrywają główna śpiewaczka, czyli primadonna, i pierwszy śpiewak.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Orkiestra – zajmuje miejsce w kanale orkiestrowym i jest niewidoczna dla publiczności.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Rekwizytor – o to, aby w odpowiednim momencie właściwie przedmioty znalazły się na scenie, dba rekwizytor.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Scenograf- projektuje dekoracje i kostiumy.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Choreograf- opracowuje układy taneczne.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Inspicjent- czuwa nad organizacją i przebiegiem przedstawienia.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</a:rPr>
              <a:t>Chór i zespół baletowy – występują w scenach zbiorowych.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b="0" lang="pl-PL" sz="26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Budowa sceny operowej.</a:t>
            </a:r>
            <a:endParaRPr b="0" lang="pl-PL" sz="4200" spc="-1" strike="noStrike">
              <a:latin typeface="Arial"/>
            </a:endParaRPr>
          </a:p>
        </p:txBody>
      </p:sp>
    </p:spTree>
  </p:cSld>
  <p:transition>
    <p:wipe dir="r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pl-PL" sz="4200" spc="-94" strike="noStrike">
                <a:solidFill>
                  <a:srgbClr val="dbdbdb"/>
                </a:solidFill>
                <a:latin typeface="Constantia"/>
              </a:rPr>
              <a:t>Scena operowa.</a:t>
            </a:r>
            <a:endParaRPr b="0" lang="pl-PL" sz="42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288000" y="1656000"/>
            <a:ext cx="4428360" cy="295200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4788360" y="3744000"/>
            <a:ext cx="4013640" cy="2673720"/>
          </a:xfrm>
          <a:prstGeom prst="rect">
            <a:avLst/>
          </a:prstGeom>
          <a:ln>
            <a:noFill/>
          </a:ln>
        </p:spPr>
      </p:pic>
    </p:spTree>
  </p:cSld>
  <p:transition>
    <p:wedg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</TotalTime>
  <Application>LibreOffice/6.0.1.1$Windows_X86_64 LibreOffice_project/60bfb1526849283ce2491346ed2aa51c465abfe6</Application>
  <Words>599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2019-03-15T20:25:24Z</dcterms:created>
  <dc:creator>mariusz</dc:creator>
  <dc:description/>
  <dc:language>pl-PL</dc:language>
  <cp:lastModifiedBy/>
  <dcterms:modified xsi:type="dcterms:W3CDTF">2019-03-19T19:35:02Z</dcterms:modified>
  <cp:revision>11</cp:revision>
  <dc:subject/>
  <dc:title>Stanisław Moniuszko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