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58" r:id="rId7"/>
    <p:sldId id="263" r:id="rId8"/>
    <p:sldId id="264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515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521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307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52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481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734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971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95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6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72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76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3D34-772B-46AE-89C2-A761B77DB154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9517E-DE6C-4C20-80E1-6B58E91C25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1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28" y="5003573"/>
            <a:ext cx="9083827" cy="9205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0" y="100079"/>
            <a:ext cx="2842072" cy="32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6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164429" y="117693"/>
            <a:ext cx="639799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Grupa 0a 26 września 2018r. wybrała się na wycieczkę do Jednostki Ratowniczo-Gaśniczej nr 7 w Warszawie. </a:t>
            </a:r>
          </a:p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Na wycieczce został zaprezentowany sprzęt pożarniczy stanowiący wyposażenie jednostki Straży Pożarnej. </a:t>
            </a:r>
          </a:p>
          <a:p>
            <a:pPr algn="ctr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Oglądaliśmy różnorodne wozy strażackie, sprzęt do gaszenia pożarów. </a:t>
            </a:r>
          </a:p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Dzieci mogły usiąść za kierownicą, przymierzyć hełm strażacki oraz potrzymać wąż strażacki. </a:t>
            </a:r>
          </a:p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Grupa zapoznała się z zadaniami realizowanymi przez straż pożarną, sposobami alarmowania oraz zachowania się w przypadku zagrożenia. </a:t>
            </a:r>
          </a:p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Dzieci utrwaliły sobie numer telefonu do Straży Pożarnej - 998 </a:t>
            </a:r>
          </a:p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numer alarmowy – 112.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0" y="-92065"/>
            <a:ext cx="4031087" cy="695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153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4699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80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2" y="0"/>
            <a:ext cx="11449317" cy="680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0494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20" y="0"/>
            <a:ext cx="5804079" cy="67227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06862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708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5005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051" y="1493950"/>
            <a:ext cx="4541949" cy="339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64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482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482" y="0"/>
            <a:ext cx="3966693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022" y="0"/>
            <a:ext cx="4219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7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0"/>
            <a:ext cx="40042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9809409" y="6284890"/>
            <a:ext cx="238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Autor: Lidia </a:t>
            </a:r>
            <a:r>
              <a:rPr lang="pl-PL" dirty="0" err="1" smtClean="0"/>
              <a:t>Arent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65" y="746639"/>
            <a:ext cx="5816626" cy="430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00069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</Words>
  <Application>Microsoft Office PowerPoint</Application>
  <PresentationFormat>Panoramiczny</PresentationFormat>
  <Paragraphs>8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Właściciel</dc:creator>
  <cp:lastModifiedBy>Milena Maliszewska</cp:lastModifiedBy>
  <cp:revision>8</cp:revision>
  <dcterms:created xsi:type="dcterms:W3CDTF">2018-09-26T12:20:15Z</dcterms:created>
  <dcterms:modified xsi:type="dcterms:W3CDTF">2018-10-17T05:27:58Z</dcterms:modified>
</cp:coreProperties>
</file>