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64" d="100"/>
          <a:sy n="64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18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93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3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1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FC7-8FF4-484B-A7EA-347633D9617E}" type="datetimeFigureOut">
              <a:rPr lang="pl-PL" smtClean="0"/>
              <a:t>2019-03-01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8497-AC43-4266-8792-63D9AD7460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0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92316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1725" y="101514"/>
            <a:ext cx="10515600" cy="1479458"/>
          </a:xfrm>
        </p:spPr>
        <p:txBody>
          <a:bodyPr/>
          <a:lstStyle/>
          <a:p>
            <a:pPr algn="ctr"/>
            <a:r>
              <a:rPr lang="pl-PL" dirty="0" smtClean="0"/>
              <a:t>Teatrzyk ,,Dokarmianie zwierząt zimą”</a:t>
            </a:r>
            <a:br>
              <a:rPr lang="pl-PL" dirty="0" smtClean="0"/>
            </a:br>
            <a:r>
              <a:rPr lang="pl-PL" sz="1400" dirty="0" smtClean="0"/>
              <a:t>21.02.2019</a:t>
            </a:r>
            <a:endParaRPr lang="pl-PL" sz="1400" dirty="0"/>
          </a:p>
        </p:txBody>
      </p:sp>
      <p:pic>
        <p:nvPicPr>
          <p:cNvPr id="1026" name="Picture 2" descr="Image result for teatrzyk sc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48" y="1235946"/>
            <a:ext cx="5887254" cy="56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2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1518" cy="462113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01" y="2589376"/>
            <a:ext cx="5691499" cy="42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3151" cy="456986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25" y="2401369"/>
            <a:ext cx="5942175" cy="44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91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Panoramiczny</PresentationFormat>
  <Paragraphs>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Teatrzyk ,,Dokarmianie zwierząt zimą” 21.02.2019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Teatrzyk ,,Wyprawa do ZOO”</dc:title>
  <dc:creator>Beata Kołek</dc:creator>
  <cp:lastModifiedBy>Milena Maliszewska</cp:lastModifiedBy>
  <cp:revision>8</cp:revision>
  <dcterms:created xsi:type="dcterms:W3CDTF">2018-10-03T11:28:00Z</dcterms:created>
  <dcterms:modified xsi:type="dcterms:W3CDTF">2019-03-01T14:11:41Z</dcterms:modified>
</cp:coreProperties>
</file>