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77E026C-A14E-4CA9-97D0-5E296DEA37F0}" type="datetimeFigureOut">
              <a:rPr lang="pl-PL" smtClean="0"/>
              <a:t>2018-10-02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282818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7E026C-A14E-4CA9-97D0-5E296DEA37F0}" type="datetimeFigureOut">
              <a:rPr lang="pl-PL" smtClean="0"/>
              <a:t>2018-10-02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258789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7E026C-A14E-4CA9-97D0-5E296DEA37F0}" type="datetimeFigureOut">
              <a:rPr lang="pl-PL" smtClean="0"/>
              <a:t>2018-10-02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9565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77E026C-A14E-4CA9-97D0-5E296DEA37F0}" type="datetimeFigureOut">
              <a:rPr lang="pl-PL" smtClean="0"/>
              <a:t>2018-10-02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299127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77E026C-A14E-4CA9-97D0-5E296DEA37F0}" type="datetimeFigureOut">
              <a:rPr lang="pl-PL" smtClean="0"/>
              <a:t>2018-10-02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177498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77E026C-A14E-4CA9-97D0-5E296DEA37F0}" type="datetimeFigureOut">
              <a:rPr lang="pl-PL" smtClean="0"/>
              <a:t>2018-10-02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414303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77E026C-A14E-4CA9-97D0-5E296DEA37F0}" type="datetimeFigureOut">
              <a:rPr lang="pl-PL" smtClean="0"/>
              <a:t>2018-10-02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386416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77E026C-A14E-4CA9-97D0-5E296DEA37F0}" type="datetimeFigureOut">
              <a:rPr lang="pl-PL" smtClean="0"/>
              <a:t>2018-10-02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385972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7E026C-A14E-4CA9-97D0-5E296DEA37F0}" type="datetimeFigureOut">
              <a:rPr lang="pl-PL" smtClean="0"/>
              <a:t>2018-10-02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319286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77E026C-A14E-4CA9-97D0-5E296DEA37F0}" type="datetimeFigureOut">
              <a:rPr lang="pl-PL" smtClean="0"/>
              <a:t>2018-10-02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36015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77E026C-A14E-4CA9-97D0-5E296DEA37F0}" type="datetimeFigureOut">
              <a:rPr lang="pl-PL" smtClean="0"/>
              <a:t>2018-10-02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422A9C2-E694-4467-A56A-AFD230B8606F}" type="slidenum">
              <a:rPr lang="pl-PL" smtClean="0"/>
              <a:t>‹#›</a:t>
            </a:fld>
            <a:endParaRPr lang="pl-PL"/>
          </a:p>
        </p:txBody>
      </p:sp>
    </p:spTree>
    <p:extLst>
      <p:ext uri="{BB962C8B-B14F-4D97-AF65-F5344CB8AC3E}">
        <p14:creationId xmlns:p14="http://schemas.microsoft.com/office/powerpoint/2010/main" val="323968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16000" b="-16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E026C-A14E-4CA9-97D0-5E296DEA37F0}" type="datetimeFigureOut">
              <a:rPr lang="pl-PL" smtClean="0"/>
              <a:t>2018-10-02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2A9C2-E694-4467-A56A-AFD230B8606F}" type="slidenum">
              <a:rPr lang="pl-PL" smtClean="0"/>
              <a:t>‹#›</a:t>
            </a:fld>
            <a:endParaRPr lang="pl-PL"/>
          </a:p>
        </p:txBody>
      </p:sp>
    </p:spTree>
    <p:extLst>
      <p:ext uri="{BB962C8B-B14F-4D97-AF65-F5344CB8AC3E}">
        <p14:creationId xmlns:p14="http://schemas.microsoft.com/office/powerpoint/2010/main" val="798282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35000"/>
          </a:blip>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201004" y="491320"/>
            <a:ext cx="9739952" cy="1228298"/>
          </a:xfrm>
        </p:spPr>
        <p:txBody>
          <a:bodyPr>
            <a:normAutofit fontScale="90000"/>
          </a:bodyPr>
          <a:lstStyle/>
          <a:p>
            <a:r>
              <a:rPr lang="pl-PL" dirty="0" smtClean="0">
                <a:latin typeface="Bauhaus 93" panose="04030905020B02020C02" pitchFamily="82" charset="0"/>
              </a:rPr>
              <a:t>Teatrzyk „Wycieczka do zoo”</a:t>
            </a:r>
            <a:endParaRPr lang="pl-PL" dirty="0">
              <a:latin typeface="Bauhaus 93" panose="04030905020B02020C02" pitchFamily="82" charset="0"/>
            </a:endParaRPr>
          </a:p>
        </p:txBody>
      </p:sp>
      <p:sp>
        <p:nvSpPr>
          <p:cNvPr id="3" name="Podtytuł 2"/>
          <p:cNvSpPr>
            <a:spLocks noGrp="1"/>
          </p:cNvSpPr>
          <p:nvPr>
            <p:ph type="subTitle" idx="1"/>
          </p:nvPr>
        </p:nvSpPr>
        <p:spPr>
          <a:xfrm>
            <a:off x="7751927" y="2265528"/>
            <a:ext cx="3657602" cy="559558"/>
          </a:xfrm>
        </p:spPr>
        <p:txBody>
          <a:bodyPr/>
          <a:lstStyle/>
          <a:p>
            <a:r>
              <a:rPr lang="pl-PL" dirty="0" smtClean="0">
                <a:latin typeface="Bauhaus 93" panose="04030905020B02020C02" pitchFamily="82" charset="0"/>
              </a:rPr>
              <a:t>27.09.2018 r.</a:t>
            </a:r>
            <a:endParaRPr lang="pl-PL" dirty="0">
              <a:latin typeface="Bauhaus 93" panose="04030905020B02020C02" pitchFamily="82" charset="0"/>
            </a:endParaRPr>
          </a:p>
        </p:txBody>
      </p:sp>
      <p:pic>
        <p:nvPicPr>
          <p:cNvPr id="5" name="Obraz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874" y="2033517"/>
            <a:ext cx="6759053" cy="4506035"/>
          </a:xfrm>
          <a:prstGeom prst="rect">
            <a:avLst/>
          </a:prstGeom>
        </p:spPr>
      </p:pic>
    </p:spTree>
    <p:extLst>
      <p:ext uri="{BB962C8B-B14F-4D97-AF65-F5344CB8AC3E}">
        <p14:creationId xmlns:p14="http://schemas.microsoft.com/office/powerpoint/2010/main" val="334665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46161" y="1334306"/>
            <a:ext cx="10562230" cy="4848130"/>
          </a:xfrm>
        </p:spPr>
        <p:txBody>
          <a:bodyPr>
            <a:normAutofit/>
          </a:bodyPr>
          <a:lstStyle/>
          <a:p>
            <a:pPr marL="0" indent="0" algn="ctr">
              <a:buNone/>
            </a:pPr>
            <a:r>
              <a:rPr lang="pl-PL" sz="4000" dirty="0" smtClean="0">
                <a:latin typeface="Andalus" panose="02020603050405020304" pitchFamily="18" charset="-78"/>
                <a:cs typeface="Andalus" panose="02020603050405020304" pitchFamily="18" charset="-78"/>
              </a:rPr>
              <a:t>Teatrzyk pt. „Wycieczka do zoo” przybliżył nam temat zachowania bezpieczeństwa podczas podróży komunikacją miejską. Dzieci przypomniały sobie jak należy zachowywać się na przejściu dla pieszych oraz jak odczytywać sygnalizację świetlną, poznały także wybrane znaki informacyjne. </a:t>
            </a:r>
          </a:p>
          <a:p>
            <a:pPr marL="0" indent="0" algn="ctr">
              <a:buNone/>
            </a:pPr>
            <a:endParaRPr lang="pl-PL" dirty="0"/>
          </a:p>
        </p:txBody>
      </p:sp>
    </p:spTree>
    <p:extLst>
      <p:ext uri="{BB962C8B-B14F-4D97-AF65-F5344CB8AC3E}">
        <p14:creationId xmlns:p14="http://schemas.microsoft.com/office/powerpoint/2010/main" val="3681234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394872"/>
            <a:ext cx="7946014" cy="5959511"/>
          </a:xfrm>
        </p:spPr>
      </p:pic>
    </p:spTree>
    <p:extLst>
      <p:ext uri="{BB962C8B-B14F-4D97-AF65-F5344CB8AC3E}">
        <p14:creationId xmlns:p14="http://schemas.microsoft.com/office/powerpoint/2010/main" val="162165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2574" y="394873"/>
            <a:ext cx="8055196" cy="6041397"/>
          </a:xfrm>
        </p:spPr>
      </p:pic>
    </p:spTree>
    <p:extLst>
      <p:ext uri="{BB962C8B-B14F-4D97-AF65-F5344CB8AC3E}">
        <p14:creationId xmlns:p14="http://schemas.microsoft.com/office/powerpoint/2010/main" val="2589249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9743" y="377812"/>
            <a:ext cx="7986958" cy="5990219"/>
          </a:xfrm>
        </p:spPr>
      </p:pic>
    </p:spTree>
    <p:extLst>
      <p:ext uri="{BB962C8B-B14F-4D97-AF65-F5344CB8AC3E}">
        <p14:creationId xmlns:p14="http://schemas.microsoft.com/office/powerpoint/2010/main" val="126687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zawartości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6754" y="115094"/>
            <a:ext cx="5942541" cy="4456906"/>
          </a:xfrm>
        </p:spPr>
      </p:pic>
      <p:pic>
        <p:nvPicPr>
          <p:cNvPr id="8" name="Symbol zastępczy zawartości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10874" y="2320119"/>
            <a:ext cx="5768454" cy="4326340"/>
          </a:xfrm>
        </p:spPr>
      </p:pic>
    </p:spTree>
    <p:extLst>
      <p:ext uri="{BB962C8B-B14F-4D97-AF65-F5344CB8AC3E}">
        <p14:creationId xmlns:p14="http://schemas.microsoft.com/office/powerpoint/2010/main" val="266507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5812" y="115094"/>
            <a:ext cx="5924344" cy="4443258"/>
          </a:xfrm>
        </p:spPr>
      </p:pic>
      <p:pic>
        <p:nvPicPr>
          <p:cNvPr id="6" name="Symbol zastępczy zawartości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5848" y="2194670"/>
            <a:ext cx="5899324" cy="4424493"/>
          </a:xfrm>
        </p:spPr>
      </p:pic>
    </p:spTree>
    <p:extLst>
      <p:ext uri="{BB962C8B-B14F-4D97-AF65-F5344CB8AC3E}">
        <p14:creationId xmlns:p14="http://schemas.microsoft.com/office/powerpoint/2010/main" val="286159327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50</Words>
  <Application>Microsoft Office PowerPoint</Application>
  <PresentationFormat>Panoramiczny</PresentationFormat>
  <Paragraphs>3</Paragraphs>
  <Slides>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vt:i4>
      </vt:variant>
    </vt:vector>
  </HeadingPairs>
  <TitlesOfParts>
    <vt:vector size="13" baseType="lpstr">
      <vt:lpstr>Andalus</vt:lpstr>
      <vt:lpstr>Arial</vt:lpstr>
      <vt:lpstr>Bauhaus 93</vt:lpstr>
      <vt:lpstr>Calibri</vt:lpstr>
      <vt:lpstr>Calibri Light</vt:lpstr>
      <vt:lpstr>Motyw pakietu Office</vt:lpstr>
      <vt:lpstr>Teatrzyk „Wycieczka do zoo”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Teatrzyk „Wycieczka do zoo”</dc:title>
  <dc:creator>Diana Ż</dc:creator>
  <cp:lastModifiedBy>Milena Maliszewska</cp:lastModifiedBy>
  <cp:revision>3</cp:revision>
  <dcterms:created xsi:type="dcterms:W3CDTF">2018-10-01T15:15:13Z</dcterms:created>
  <dcterms:modified xsi:type="dcterms:W3CDTF">2018-10-02T07:35:32Z</dcterms:modified>
</cp:coreProperties>
</file>