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91" r:id="rId5"/>
    <p:sldId id="260" r:id="rId6"/>
    <p:sldId id="257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AAF-2DD7-4142-98BD-1B13CF03D99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C49-B81F-4DED-9F67-A4203931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1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AAF-2DD7-4142-98BD-1B13CF03D99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C49-B81F-4DED-9F67-A4203931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7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AAF-2DD7-4142-98BD-1B13CF03D99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C49-B81F-4DED-9F67-A4203931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8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AAF-2DD7-4142-98BD-1B13CF03D99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C49-B81F-4DED-9F67-A4203931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AAF-2DD7-4142-98BD-1B13CF03D99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C49-B81F-4DED-9F67-A4203931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4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AAF-2DD7-4142-98BD-1B13CF03D99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C49-B81F-4DED-9F67-A4203931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9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AAF-2DD7-4142-98BD-1B13CF03D99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C49-B81F-4DED-9F67-A4203931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1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AAF-2DD7-4142-98BD-1B13CF03D99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C49-B81F-4DED-9F67-A4203931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5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AAF-2DD7-4142-98BD-1B13CF03D99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C49-B81F-4DED-9F67-A4203931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AAF-2DD7-4142-98BD-1B13CF03D99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C49-B81F-4DED-9F67-A4203931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AAF-2DD7-4142-98BD-1B13CF03D99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C49-B81F-4DED-9F67-A4203931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5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20AAF-2DD7-4142-98BD-1B13CF03D99B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FC49-B81F-4DED-9F67-A42039319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8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3430" y="692696"/>
            <a:ext cx="7772400" cy="1470025"/>
          </a:xfrm>
        </p:spPr>
        <p:txBody>
          <a:bodyPr/>
          <a:lstStyle/>
          <a:p>
            <a:r>
              <a:rPr lang="sk-SK" dirty="0"/>
              <a:t>Technické vybavenie počítača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9230" y="5445224"/>
            <a:ext cx="6400800" cy="550912"/>
          </a:xfrm>
        </p:spPr>
        <p:txBody>
          <a:bodyPr>
            <a:normAutofit fontScale="47500" lnSpcReduction="20000"/>
          </a:bodyPr>
          <a:lstStyle/>
          <a:p>
            <a:r>
              <a:rPr lang="sk-SK" dirty="0" err="1"/>
              <a:t>Ing.Drgo</a:t>
            </a:r>
            <a:r>
              <a:rPr lang="sk-SK" dirty="0"/>
              <a:t> Pavel,14.september 2018,08:47,piatok</a:t>
            </a:r>
          </a:p>
          <a:p>
            <a:r>
              <a:rPr lang="sk-SK" dirty="0"/>
              <a:t>Dubnica je etapové mesto</a:t>
            </a:r>
            <a:endParaRPr lang="en-US" dirty="0"/>
          </a:p>
        </p:txBody>
      </p:sp>
      <p:sp>
        <p:nvSpPr>
          <p:cNvPr id="4" name="AutoShape 2" descr="Výsledok vyhľadávania obrázkov pre dopyt druhy osobných počítač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Výsledok vyhľadávania obrázkov pre dopyt druhy osobných počítač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5"/>
            <a:ext cx="2959596" cy="318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856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Koniec úvodnej časti</a:t>
            </a:r>
            <a:endParaRPr lang="en-US" dirty="0"/>
          </a:p>
        </p:txBody>
      </p:sp>
      <p:pic>
        <p:nvPicPr>
          <p:cNvPr id="7172" name="Picture 4" descr="Výsledok vyhľadávania obrázkov pre dopyt integrované obv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36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Pokračovanie Analógové súčiastky</a:t>
            </a:r>
            <a:endParaRPr lang="en-US" dirty="0"/>
          </a:p>
        </p:txBody>
      </p:sp>
      <p:pic>
        <p:nvPicPr>
          <p:cNvPr id="8194" name="Picture 2" descr="Výsledok vyhľadávania obrázkov pre dopyt analogové súčiast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886425" cy="47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2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Definícia počítača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Počítač</a:t>
            </a:r>
            <a:r>
              <a:rPr lang="en-US" dirty="0"/>
              <a:t> je </a:t>
            </a:r>
            <a:r>
              <a:rPr lang="en-US" dirty="0" err="1"/>
              <a:t>elektronické</a:t>
            </a:r>
            <a:r>
              <a:rPr lang="en-US" dirty="0"/>
              <a:t> </a:t>
            </a:r>
            <a:r>
              <a:rPr lang="en-US" dirty="0" err="1"/>
              <a:t>zariadenie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spracovávanie</a:t>
            </a:r>
            <a:r>
              <a:rPr lang="en-US" dirty="0"/>
              <a:t> </a:t>
            </a:r>
            <a:r>
              <a:rPr lang="en-US" dirty="0" err="1"/>
              <a:t>informácií</a:t>
            </a:r>
            <a:endParaRPr lang="sk-SK" dirty="0"/>
          </a:p>
          <a:p>
            <a:r>
              <a:rPr lang="sk-SK" dirty="0"/>
              <a:t>U</a:t>
            </a:r>
            <a:r>
              <a:rPr lang="en-US" dirty="0" err="1"/>
              <a:t>možňuje</a:t>
            </a:r>
            <a:r>
              <a:rPr lang="en-US" dirty="0"/>
              <a:t> </a:t>
            </a:r>
            <a:r>
              <a:rPr lang="en-US" dirty="0" err="1"/>
              <a:t>vykonávanie</a:t>
            </a:r>
            <a:r>
              <a:rPr lang="en-US" dirty="0"/>
              <a:t> </a:t>
            </a:r>
            <a:r>
              <a:rPr lang="en-US" dirty="0" err="1"/>
              <a:t>programov</a:t>
            </a:r>
            <a:r>
              <a:rPr lang="en-US" dirty="0"/>
              <a:t>, </a:t>
            </a:r>
            <a:r>
              <a:rPr lang="en-US" dirty="0" err="1"/>
              <a:t>zadávanie</a:t>
            </a:r>
            <a:r>
              <a:rPr lang="en-US" dirty="0"/>
              <a:t> </a:t>
            </a:r>
            <a:r>
              <a:rPr lang="en-US" dirty="0" err="1"/>
              <a:t>vstupných</a:t>
            </a:r>
            <a:r>
              <a:rPr lang="en-US" dirty="0"/>
              <a:t> a </a:t>
            </a:r>
            <a:r>
              <a:rPr lang="en-US" dirty="0" err="1"/>
              <a:t>zobrazovanie</a:t>
            </a:r>
            <a:r>
              <a:rPr lang="en-US" dirty="0"/>
              <a:t> </a:t>
            </a:r>
            <a:r>
              <a:rPr lang="en-US" dirty="0" err="1"/>
              <a:t>výstupných</a:t>
            </a:r>
            <a:r>
              <a:rPr lang="en-US" dirty="0"/>
              <a:t> </a:t>
            </a:r>
            <a:r>
              <a:rPr lang="en-US" dirty="0" err="1"/>
              <a:t>informácií</a:t>
            </a:r>
            <a:endParaRPr lang="en-US" dirty="0"/>
          </a:p>
        </p:txBody>
      </p:sp>
      <p:pic>
        <p:nvPicPr>
          <p:cNvPr id="4098" name="Picture 2" descr="Súvisiaci obráz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5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Druhy počítačov</a:t>
            </a:r>
            <a:endParaRPr lang="en-US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  <a:p>
            <a:r>
              <a:rPr lang="en-US" dirty="0"/>
              <a:t> server</a:t>
            </a:r>
            <a:endParaRPr lang="sk-SK" dirty="0"/>
          </a:p>
          <a:p>
            <a:r>
              <a:rPr lang="en-US" dirty="0" err="1"/>
              <a:t>stolový</a:t>
            </a:r>
            <a:r>
              <a:rPr lang="en-US" dirty="0"/>
              <a:t> </a:t>
            </a:r>
            <a:r>
              <a:rPr lang="en-US" dirty="0" err="1"/>
              <a:t>počítač</a:t>
            </a:r>
            <a:r>
              <a:rPr lang="en-US" dirty="0"/>
              <a:t>,</a:t>
            </a:r>
            <a:endParaRPr lang="sk-SK" dirty="0"/>
          </a:p>
          <a:p>
            <a:r>
              <a:rPr lang="sk-SK" dirty="0"/>
              <a:t>notebook</a:t>
            </a:r>
          </a:p>
          <a:p>
            <a:r>
              <a:rPr lang="en-US" dirty="0"/>
              <a:t>tablet PC,</a:t>
            </a:r>
            <a:endParaRPr lang="sk-SK" dirty="0"/>
          </a:p>
          <a:p>
            <a:r>
              <a:rPr lang="en-US" dirty="0" err="1"/>
              <a:t>palubný</a:t>
            </a:r>
            <a:r>
              <a:rPr lang="en-US" dirty="0"/>
              <a:t> </a:t>
            </a:r>
            <a:r>
              <a:rPr lang="en-US" dirty="0" err="1"/>
              <a:t>počítač</a:t>
            </a:r>
            <a:r>
              <a:rPr lang="en-US" dirty="0"/>
              <a:t> v </a:t>
            </a:r>
            <a:r>
              <a:rPr lang="en-US" dirty="0" err="1"/>
              <a:t>aute</a:t>
            </a:r>
            <a:r>
              <a:rPr lang="en-US" dirty="0"/>
              <a:t>, </a:t>
            </a:r>
            <a:endParaRPr lang="sk-SK" dirty="0"/>
          </a:p>
          <a:p>
            <a:r>
              <a:rPr lang="en-US" dirty="0" err="1"/>
              <a:t>mobilný</a:t>
            </a:r>
            <a:r>
              <a:rPr lang="en-US" dirty="0"/>
              <a:t> </a:t>
            </a:r>
            <a:r>
              <a:rPr lang="en-US" dirty="0" err="1"/>
              <a:t>telefón</a:t>
            </a:r>
            <a:endParaRPr lang="sk-SK" dirty="0"/>
          </a:p>
          <a:p>
            <a:r>
              <a:rPr lang="en-US" dirty="0"/>
              <a:t> PDA </a:t>
            </a:r>
            <a:r>
              <a:rPr lang="en-US" dirty="0" err="1"/>
              <a:t>zariadenie</a:t>
            </a:r>
            <a:r>
              <a:rPr lang="en-US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86298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3" y="1183389"/>
            <a:ext cx="7344122" cy="445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23528" y="567180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purpose</a:t>
            </a:r>
            <a:r>
              <a:rPr lang="sk-SK" dirty="0"/>
              <a:t>- podľa účelu</a:t>
            </a:r>
          </a:p>
          <a:p>
            <a:r>
              <a:rPr lang="sk-SK" dirty="0" err="1"/>
              <a:t>General-všeobecné</a:t>
            </a:r>
            <a:endParaRPr lang="sk-SK" dirty="0"/>
          </a:p>
          <a:p>
            <a:r>
              <a:rPr lang="sk-SK" dirty="0" err="1"/>
              <a:t>Data</a:t>
            </a:r>
            <a:r>
              <a:rPr lang="sk-SK" dirty="0"/>
              <a:t> </a:t>
            </a:r>
            <a:r>
              <a:rPr lang="sk-SK" dirty="0" err="1"/>
              <a:t>handling-spracovanie</a:t>
            </a:r>
            <a:r>
              <a:rPr lang="sk-SK" dirty="0"/>
              <a:t> údajov</a:t>
            </a: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1259632" y="412782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/>
              <a:t>DELENIE POČÍTAČOV PODĹA </a:t>
            </a:r>
            <a:r>
              <a:rPr lang="sk-SK" sz="2800" dirty="0" err="1"/>
              <a:t>RôZNYCH</a:t>
            </a:r>
            <a:r>
              <a:rPr lang="sk-SK" sz="2800" dirty="0"/>
              <a:t> KRITÉRIÍ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175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Počítač je tvorený: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sk-SK" dirty="0"/>
              <a:t>Technickým </a:t>
            </a:r>
            <a:r>
              <a:rPr lang="sk-SK" dirty="0" err="1"/>
              <a:t>vybavením-hardware</a:t>
            </a:r>
            <a:endParaRPr lang="sk-SK" dirty="0"/>
          </a:p>
          <a:p>
            <a:pPr marL="514350" indent="-514350">
              <a:buFont typeface="+mj-lt"/>
              <a:buAutoNum type="arabicParenR" startAt="2"/>
            </a:pPr>
            <a:r>
              <a:rPr lang="sk-SK" dirty="0"/>
              <a:t>Programovým </a:t>
            </a:r>
            <a:r>
              <a:rPr lang="sk-SK" dirty="0" err="1"/>
              <a:t>vybavením-software</a:t>
            </a:r>
            <a:endParaRPr lang="en-US" dirty="0"/>
          </a:p>
        </p:txBody>
      </p:sp>
      <p:pic>
        <p:nvPicPr>
          <p:cNvPr id="5124" name="Picture 4" descr="Výsledok vyhľadávania obrázkov pre dopyt proce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3679676" cy="252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50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</a:t>
            </a:r>
            <a:r>
              <a:rPr lang="en-US" dirty="0" err="1"/>
              <a:t>počítača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Pod </a:t>
            </a:r>
            <a:r>
              <a:rPr lang="en-US" sz="1800" dirty="0" err="1"/>
              <a:t>pojmom</a:t>
            </a:r>
            <a:r>
              <a:rPr lang="en-US" sz="1800" dirty="0"/>
              <a:t> hardware </a:t>
            </a:r>
            <a:r>
              <a:rPr lang="en-US" sz="1800" dirty="0" err="1"/>
              <a:t>rozumieme</a:t>
            </a:r>
            <a:r>
              <a:rPr lang="en-US" sz="1800" dirty="0"/>
              <a:t> </a:t>
            </a:r>
            <a:r>
              <a:rPr lang="en-US" sz="1800" dirty="0" err="1"/>
              <a:t>technické</a:t>
            </a:r>
            <a:r>
              <a:rPr lang="en-US" sz="1800" dirty="0"/>
              <a:t> </a:t>
            </a:r>
            <a:r>
              <a:rPr lang="en-US" sz="1800" dirty="0" err="1"/>
              <a:t>vybavenie</a:t>
            </a:r>
            <a:r>
              <a:rPr lang="en-US" sz="1800" dirty="0"/>
              <a:t> </a:t>
            </a:r>
            <a:r>
              <a:rPr lang="en-US" sz="1800" dirty="0" err="1"/>
              <a:t>počítača</a:t>
            </a:r>
            <a:r>
              <a:rPr lang="en-US" sz="1800" dirty="0"/>
              <a:t>, </a:t>
            </a:r>
            <a:r>
              <a:rPr lang="en-US" sz="1800" dirty="0" err="1"/>
              <a:t>t.j.</a:t>
            </a:r>
            <a:r>
              <a:rPr lang="en-US" sz="1800" dirty="0"/>
              <a:t> </a:t>
            </a:r>
            <a:r>
              <a:rPr lang="en-US" sz="1800" dirty="0" err="1"/>
              <a:t>všetky</a:t>
            </a:r>
            <a:r>
              <a:rPr lang="en-US" sz="1800" dirty="0"/>
              <a:t> </a:t>
            </a:r>
            <a:r>
              <a:rPr lang="en-US" sz="1800" dirty="0" err="1"/>
              <a:t>technické</a:t>
            </a:r>
            <a:r>
              <a:rPr lang="en-US" sz="1800" dirty="0"/>
              <a:t> </a:t>
            </a:r>
            <a:r>
              <a:rPr lang="en-US" sz="1800" dirty="0" err="1"/>
              <a:t>stavebné</a:t>
            </a:r>
            <a:r>
              <a:rPr lang="en-US" sz="1800" dirty="0"/>
              <a:t> </a:t>
            </a:r>
            <a:r>
              <a:rPr lang="en-US" sz="1800" dirty="0" err="1"/>
              <a:t>prvky</a:t>
            </a:r>
            <a:r>
              <a:rPr lang="sk-SK" sz="1800" dirty="0"/>
              <a:t> počítača</a:t>
            </a:r>
            <a:r>
              <a:rPr lang="en-US" sz="1800" dirty="0"/>
              <a:t> </a:t>
            </a:r>
            <a:r>
              <a:rPr lang="sk-SK" sz="1800" dirty="0"/>
              <a:t>.</a:t>
            </a:r>
          </a:p>
          <a:p>
            <a:pPr>
              <a:buFont typeface="+mj-lt"/>
              <a:buAutoNum type="arabicPeriod"/>
            </a:pPr>
            <a:r>
              <a:rPr lang="sk-SK" sz="1800" dirty="0"/>
              <a:t>Základná jednotka</a:t>
            </a:r>
          </a:p>
          <a:p>
            <a:pPr marL="0" indent="0">
              <a:buNone/>
            </a:pPr>
            <a:r>
              <a:rPr lang="sk-SK" sz="1800" dirty="0"/>
              <a:t>	</a:t>
            </a:r>
            <a:r>
              <a:rPr lang="en-US" sz="1800" dirty="0"/>
              <a:t> </a:t>
            </a:r>
            <a:r>
              <a:rPr lang="sk-SK" sz="1800" dirty="0"/>
              <a:t>	</a:t>
            </a:r>
            <a:r>
              <a:rPr lang="en-US" sz="1800" dirty="0" err="1"/>
              <a:t>mikroprocesor</a:t>
            </a:r>
            <a:endParaRPr lang="sk-SK" sz="1800" dirty="0"/>
          </a:p>
          <a:p>
            <a:pPr marL="0" indent="0">
              <a:buNone/>
            </a:pPr>
            <a:r>
              <a:rPr lang="sk-SK" sz="1800" dirty="0"/>
              <a:t>		</a:t>
            </a:r>
            <a:r>
              <a:rPr lang="en-US" sz="1800" dirty="0" err="1"/>
              <a:t>pamäte</a:t>
            </a:r>
            <a:endParaRPr lang="sk-SK" sz="1800" dirty="0"/>
          </a:p>
          <a:p>
            <a:pPr marL="0" indent="0">
              <a:buNone/>
            </a:pPr>
            <a:r>
              <a:rPr lang="sk-SK" sz="1800" dirty="0"/>
              <a:t>		</a:t>
            </a:r>
            <a:r>
              <a:rPr lang="en-US" sz="1800" dirty="0" err="1"/>
              <a:t>základná</a:t>
            </a:r>
            <a:r>
              <a:rPr lang="en-US" sz="1800" dirty="0"/>
              <a:t> </a:t>
            </a:r>
            <a:r>
              <a:rPr lang="en-US" sz="1800" dirty="0" err="1"/>
              <a:t>doska</a:t>
            </a:r>
            <a:endParaRPr lang="sk-SK" sz="1800" dirty="0"/>
          </a:p>
          <a:p>
            <a:pPr marL="0" indent="0">
              <a:buNone/>
            </a:pPr>
            <a:r>
              <a:rPr lang="sk-SK" sz="1800" dirty="0"/>
              <a:t>		</a:t>
            </a:r>
            <a:r>
              <a:rPr lang="en-US" sz="1800" dirty="0" err="1"/>
              <a:t>diskové</a:t>
            </a:r>
            <a:r>
              <a:rPr lang="en-US" sz="1800" dirty="0"/>
              <a:t> </a:t>
            </a:r>
            <a:r>
              <a:rPr lang="en-US" sz="1800" dirty="0" err="1"/>
              <a:t>jednotky</a:t>
            </a:r>
            <a:endParaRPr lang="sk-SK" sz="1800" dirty="0"/>
          </a:p>
          <a:p>
            <a:pPr marL="0" indent="0">
              <a:buNone/>
            </a:pPr>
            <a:r>
              <a:rPr lang="sk-SK" sz="1800" dirty="0"/>
              <a:t>		</a:t>
            </a:r>
            <a:r>
              <a:rPr lang="en-US" sz="1800" dirty="0" err="1"/>
              <a:t>zdroj</a:t>
            </a:r>
            <a:r>
              <a:rPr lang="en-US" sz="1800" dirty="0"/>
              <a:t> </a:t>
            </a:r>
            <a:r>
              <a:rPr lang="en-US" sz="1800" dirty="0" err="1"/>
              <a:t>napájania</a:t>
            </a:r>
            <a:endParaRPr lang="sk-SK" sz="1800" dirty="0"/>
          </a:p>
          <a:p>
            <a:pPr>
              <a:buFont typeface="+mj-lt"/>
              <a:buAutoNum type="arabicPeriod" startAt="2"/>
            </a:pPr>
            <a:r>
              <a:rPr lang="en-US" sz="1800" dirty="0"/>
              <a:t> </a:t>
            </a:r>
            <a:r>
              <a:rPr lang="en-US" sz="1800" dirty="0" err="1"/>
              <a:t>všetky</a:t>
            </a:r>
            <a:r>
              <a:rPr lang="en-US" sz="1800" dirty="0"/>
              <a:t> </a:t>
            </a:r>
            <a:r>
              <a:rPr lang="en-US" sz="1800" dirty="0" err="1"/>
              <a:t>vstupné</a:t>
            </a:r>
            <a:r>
              <a:rPr lang="en-US" sz="1800" dirty="0"/>
              <a:t> a </a:t>
            </a:r>
            <a:r>
              <a:rPr lang="en-US" sz="1800" dirty="0" err="1"/>
              <a:t>výstupné</a:t>
            </a:r>
            <a:r>
              <a:rPr lang="en-US" sz="1800" dirty="0"/>
              <a:t> </a:t>
            </a:r>
            <a:r>
              <a:rPr lang="en-US" sz="1800" dirty="0" err="1"/>
              <a:t>zariadenia</a:t>
            </a:r>
            <a:r>
              <a:rPr lang="en-US" sz="1800" dirty="0"/>
              <a:t> </a:t>
            </a:r>
            <a:endParaRPr lang="sk-SK" sz="1800" dirty="0"/>
          </a:p>
          <a:p>
            <a:pPr lvl="1">
              <a:buFont typeface="Wingdings" pitchFamily="2" charset="2"/>
              <a:buChar char="Ø"/>
            </a:pPr>
            <a:r>
              <a:rPr lang="en-US" sz="1400" dirty="0"/>
              <a:t> </a:t>
            </a:r>
            <a:r>
              <a:rPr lang="en-US" sz="1400" dirty="0" err="1"/>
              <a:t>klávesnica</a:t>
            </a:r>
            <a:r>
              <a:rPr lang="en-US" sz="1400" dirty="0"/>
              <a:t>, </a:t>
            </a:r>
            <a:endParaRPr lang="sk-SK" sz="1400" dirty="0"/>
          </a:p>
          <a:p>
            <a:pPr lvl="1">
              <a:buFont typeface="Wingdings" pitchFamily="2" charset="2"/>
              <a:buChar char="Ø"/>
            </a:pPr>
            <a:r>
              <a:rPr lang="en-US" sz="1400" dirty="0"/>
              <a:t>monitor,</a:t>
            </a:r>
            <a:endParaRPr lang="sk-SK" sz="1400" dirty="0"/>
          </a:p>
          <a:p>
            <a:pPr lvl="1">
              <a:buFont typeface="Wingdings" pitchFamily="2" charset="2"/>
              <a:buChar char="Ø"/>
            </a:pPr>
            <a:r>
              <a:rPr lang="en-US" sz="1400" dirty="0"/>
              <a:t> </a:t>
            </a:r>
            <a:r>
              <a:rPr lang="en-US" sz="1400" dirty="0" err="1"/>
              <a:t>tlačiareň</a:t>
            </a:r>
            <a:r>
              <a:rPr lang="en-US" sz="1400" dirty="0"/>
              <a:t>, </a:t>
            </a:r>
            <a:endParaRPr lang="sk-SK" sz="1400" dirty="0"/>
          </a:p>
          <a:p>
            <a:pPr lvl="1">
              <a:buFont typeface="Wingdings" pitchFamily="2" charset="2"/>
              <a:buChar char="Ø"/>
            </a:pPr>
            <a:r>
              <a:rPr lang="en-US" sz="1400" dirty="0" err="1"/>
              <a:t>myš</a:t>
            </a:r>
            <a:r>
              <a:rPr lang="en-US" sz="1400" dirty="0"/>
              <a:t>, </a:t>
            </a:r>
            <a:endParaRPr lang="sk-SK" sz="1400" dirty="0"/>
          </a:p>
          <a:p>
            <a:pPr lvl="1">
              <a:buFont typeface="Wingdings" pitchFamily="2" charset="2"/>
              <a:buChar char="Ø"/>
            </a:pPr>
            <a:r>
              <a:rPr lang="en-US" sz="1400" dirty="0"/>
              <a:t>tablet, </a:t>
            </a:r>
            <a:endParaRPr lang="sk-SK" sz="1400" dirty="0"/>
          </a:p>
          <a:p>
            <a:pPr lvl="1">
              <a:buFont typeface="Wingdings" pitchFamily="2" charset="2"/>
              <a:buChar char="Ø"/>
            </a:pPr>
            <a:r>
              <a:rPr lang="en-US" sz="1400" dirty="0"/>
              <a:t>scanner </a:t>
            </a:r>
            <a:endParaRPr lang="sk-SK" sz="1400" dirty="0"/>
          </a:p>
          <a:p>
            <a:pPr lvl="1">
              <a:buFont typeface="Wingdings" pitchFamily="2" charset="2"/>
              <a:buChar char="Ø"/>
            </a:pPr>
            <a:r>
              <a:rPr lang="en-US" sz="1400" dirty="0"/>
              <a:t>a pod.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912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</a:t>
            </a:r>
            <a:r>
              <a:rPr lang="en-US" dirty="0" err="1"/>
              <a:t>počítača</a:t>
            </a:r>
            <a:endParaRPr lang="en-US" dirty="0"/>
          </a:p>
        </p:txBody>
      </p:sp>
      <p:sp>
        <p:nvSpPr>
          <p:cNvPr id="5" name="AutoShape 2" descr="Výsledok vyhľadávania obrázkov pre dopyt hardware compu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Výsledok vyhľadávania obrázkov pre dopyt hardware compu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0054"/>
            <a:ext cx="5675236" cy="567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53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</a:t>
            </a:r>
            <a:r>
              <a:rPr lang="en-US" dirty="0" err="1"/>
              <a:t>počítača</a:t>
            </a:r>
            <a:endParaRPr lang="en-US" dirty="0"/>
          </a:p>
        </p:txBody>
      </p:sp>
      <p:sp>
        <p:nvSpPr>
          <p:cNvPr id="5" name="AutoShape 2" descr="Výsledok vyhľadávania obrázkov pre dopyt hardware compu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Výsledok vyhľadávania obrázkov pre dopyt hardware compu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013054" cy="52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16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Funkčné časti počítača sú realizované</a:t>
            </a:r>
            <a:r>
              <a:rPr lang="sk-SK" dirty="0"/>
              <a:t>: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/>
              <a:t>Analogovými súčiastkami-rezistor,kondenzátor,cievka</a:t>
            </a:r>
          </a:p>
          <a:p>
            <a:pPr>
              <a:buFont typeface="Wingdings" pitchFamily="2" charset="2"/>
              <a:buChar char="Ø"/>
            </a:pPr>
            <a:r>
              <a:rPr lang="sk-SK"/>
              <a:t>Prispôsobovacie prvky-transformátory</a:t>
            </a:r>
          </a:p>
          <a:p>
            <a:pPr>
              <a:buFont typeface="Wingdings" pitchFamily="2" charset="2"/>
              <a:buChar char="Ø"/>
            </a:pPr>
            <a:r>
              <a:rPr lang="sk-SK"/>
              <a:t>Polovodičovými </a:t>
            </a:r>
            <a:r>
              <a:rPr lang="sk-SK" dirty="0" err="1"/>
              <a:t>súčiastkami-diódami,tranzistormi</a:t>
            </a:r>
            <a:endParaRPr lang="sk-SK" dirty="0"/>
          </a:p>
          <a:p>
            <a:pPr>
              <a:buFont typeface="Wingdings" pitchFamily="2" charset="2"/>
              <a:buChar char="Ø"/>
            </a:pPr>
            <a:r>
              <a:rPr lang="sk-SK"/>
              <a:t>Optickými </a:t>
            </a:r>
            <a:r>
              <a:rPr lang="sk-SK" dirty="0" err="1"/>
              <a:t>prvkami-LED</a:t>
            </a:r>
            <a:r>
              <a:rPr lang="sk-SK" dirty="0"/>
              <a:t> </a:t>
            </a:r>
            <a:r>
              <a:rPr lang="sk-SK" dirty="0" err="1"/>
              <a:t>diódy,fotodiódy</a:t>
            </a:r>
            <a:endParaRPr lang="sk-SK" dirty="0"/>
          </a:p>
          <a:p>
            <a:pPr>
              <a:buFont typeface="Wingdings" pitchFamily="2" charset="2"/>
              <a:buChar char="Ø"/>
            </a:pPr>
            <a:r>
              <a:rPr lang="sk-SK" dirty="0"/>
              <a:t>Integrované </a:t>
            </a:r>
            <a:r>
              <a:rPr lang="sk-SK" dirty="0" err="1"/>
              <a:t>obvody-procesor,ALU,FPU</a:t>
            </a:r>
            <a:endParaRPr lang="sk-SK" dirty="0"/>
          </a:p>
          <a:p>
            <a:pPr>
              <a:buFont typeface="Wingdings" pitchFamily="2" charset="2"/>
              <a:buChar char="Ø"/>
            </a:pPr>
            <a:r>
              <a:rPr lang="sk-SK" dirty="0"/>
              <a:t>Digitálne </a:t>
            </a:r>
            <a:r>
              <a:rPr lang="sk-SK" dirty="0" err="1"/>
              <a:t>obvody-čítač,register,cache</a:t>
            </a:r>
            <a:endParaRPr lang="sk-SK" dirty="0"/>
          </a:p>
        </p:txBody>
      </p:sp>
      <p:pic>
        <p:nvPicPr>
          <p:cNvPr id="6146" name="Picture 2" descr="Výsledok vyhľadávania obrázkov pre dopyt proces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067" y="1268760"/>
            <a:ext cx="3008933" cy="200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5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147</Words>
  <Application>Microsoft Office PowerPoint</Application>
  <PresentationFormat>Prezentácia na obrazovke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Motív Office</vt:lpstr>
      <vt:lpstr>Technické vybavenie počítača</vt:lpstr>
      <vt:lpstr>Definícia počítača</vt:lpstr>
      <vt:lpstr>Druhy počítačov</vt:lpstr>
      <vt:lpstr>Prezentácia programu PowerPoint</vt:lpstr>
      <vt:lpstr>Počítač je tvorený:</vt:lpstr>
      <vt:lpstr>Hardware počítača</vt:lpstr>
      <vt:lpstr>Hardware počítača</vt:lpstr>
      <vt:lpstr>Hardware počítača</vt:lpstr>
      <vt:lpstr>Funkčné časti počítača sú realizované:</vt:lpstr>
      <vt:lpstr>Koniec úvodnej časti</vt:lpstr>
      <vt:lpstr>Pokračovanie Analógové súčiastky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Technické vybavenie počítača</dc:title>
  <dc:creator>drgo2</dc:creator>
  <cp:lastModifiedBy>drgo222@gmail.com</cp:lastModifiedBy>
  <cp:revision>15</cp:revision>
  <dcterms:created xsi:type="dcterms:W3CDTF">2017-09-07T15:41:00Z</dcterms:created>
  <dcterms:modified xsi:type="dcterms:W3CDTF">2018-09-14T07:25:14Z</dcterms:modified>
</cp:coreProperties>
</file>