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77" r:id="rId24"/>
    <p:sldId id="278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79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4" autoAdjust="0"/>
    <p:restoredTop sz="94660"/>
  </p:normalViewPr>
  <p:slideViewPr>
    <p:cSldViewPr>
      <p:cViewPr varScale="1">
        <p:scale>
          <a:sx n="78" d="100"/>
          <a:sy n="78" d="100"/>
        </p:scale>
        <p:origin x="-102" y="-7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21CF7-F67A-4733-9920-F57E0D028134}" type="datetimeFigureOut">
              <a:rPr lang="pl-PL" smtClean="0"/>
              <a:t>2019-03-08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A01BD9-E50D-46C4-A732-A270BE40CEF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21CF7-F67A-4733-9920-F57E0D028134}" type="datetimeFigureOut">
              <a:rPr lang="pl-PL" smtClean="0"/>
              <a:t>2019-03-08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1BD9-E50D-46C4-A732-A270BE40CE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21CF7-F67A-4733-9920-F57E0D028134}" type="datetimeFigureOut">
              <a:rPr lang="pl-PL" smtClean="0"/>
              <a:t>2019-03-08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1BD9-E50D-46C4-A732-A270BE40CE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21CF7-F67A-4733-9920-F57E0D028134}" type="datetimeFigureOut">
              <a:rPr lang="pl-PL" smtClean="0"/>
              <a:t>2019-03-08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1BD9-E50D-46C4-A732-A270BE40CE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21CF7-F67A-4733-9920-F57E0D028134}" type="datetimeFigureOut">
              <a:rPr lang="pl-PL" smtClean="0"/>
              <a:t>2019-03-08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1BD9-E50D-46C4-A732-A270BE40CEF7}" type="slidenum">
              <a:rPr lang="pl-PL" smtClean="0"/>
              <a:t>‹#›</a:t>
            </a:fld>
            <a:endParaRPr lang="pl-PL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21CF7-F67A-4733-9920-F57E0D028134}" type="datetimeFigureOut">
              <a:rPr lang="pl-PL" smtClean="0"/>
              <a:t>2019-03-08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1BD9-E50D-46C4-A732-A270BE40CEF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21CF7-F67A-4733-9920-F57E0D028134}" type="datetimeFigureOut">
              <a:rPr lang="pl-PL" smtClean="0"/>
              <a:t>2019-03-08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1BD9-E50D-46C4-A732-A270BE40CEF7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21CF7-F67A-4733-9920-F57E0D028134}" type="datetimeFigureOut">
              <a:rPr lang="pl-PL" smtClean="0"/>
              <a:t>2019-03-08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1BD9-E50D-46C4-A732-A270BE40CE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21CF7-F67A-4733-9920-F57E0D028134}" type="datetimeFigureOut">
              <a:rPr lang="pl-PL" smtClean="0"/>
              <a:t>2019-03-08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1BD9-E50D-46C4-A732-A270BE40CE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21CF7-F67A-4733-9920-F57E0D028134}" type="datetimeFigureOut">
              <a:rPr lang="pl-PL" smtClean="0"/>
              <a:t>2019-03-08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1BD9-E50D-46C4-A732-A270BE40CE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21CF7-F67A-4733-9920-F57E0D028134}" type="datetimeFigureOut">
              <a:rPr lang="pl-PL" smtClean="0"/>
              <a:t>2019-03-08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1BD9-E50D-46C4-A732-A270BE40CE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DF21CF7-F67A-4733-9920-F57E0D028134}" type="datetimeFigureOut">
              <a:rPr lang="pl-PL" smtClean="0"/>
              <a:t>2019-03-08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5A01BD9-E50D-46C4-A732-A270BE40CEF7}" type="slidenum">
              <a:rPr lang="pl-PL" smtClean="0"/>
              <a:t>‹#›</a:t>
            </a:fld>
            <a:endParaRPr lang="pl-PL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4800" b="1" dirty="0"/>
              <a:t>Uczniowie nagrodzeni </a:t>
            </a: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 smtClean="0"/>
              <a:t>za </a:t>
            </a:r>
            <a:r>
              <a:rPr lang="pl-PL" sz="4800" b="1" dirty="0"/>
              <a:t>bardzo dobre </a:t>
            </a:r>
            <a:r>
              <a:rPr lang="pl-PL" sz="4800" b="1" dirty="0" smtClean="0"/>
              <a:t>wyniki</a:t>
            </a:r>
            <a:br>
              <a:rPr lang="pl-PL" sz="4800" b="1" dirty="0" smtClean="0"/>
            </a:br>
            <a:r>
              <a:rPr lang="pl-PL" sz="4800" b="1" dirty="0" smtClean="0"/>
              <a:t> </a:t>
            </a:r>
            <a:r>
              <a:rPr lang="pl-PL" sz="4800" b="1" dirty="0"/>
              <a:t>w nauce, </a:t>
            </a: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 smtClean="0"/>
              <a:t>wzorowe </a:t>
            </a:r>
            <a:r>
              <a:rPr lang="pl-PL" sz="4800" b="1" dirty="0"/>
              <a:t>zachowanie </a:t>
            </a: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 smtClean="0"/>
              <a:t>oraz </a:t>
            </a:r>
            <a:r>
              <a:rPr lang="pl-PL" sz="4800" b="1" dirty="0"/>
              <a:t>100 </a:t>
            </a:r>
            <a:r>
              <a:rPr lang="pl-PL" sz="4800" b="1"/>
              <a:t>% </a:t>
            </a:r>
            <a:r>
              <a:rPr lang="pl-PL" sz="4800" b="1" smtClean="0"/>
              <a:t>frekwencję</a:t>
            </a: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4110227344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75240" cy="864096"/>
          </a:xfrm>
        </p:spPr>
        <p:txBody>
          <a:bodyPr/>
          <a:lstStyle/>
          <a:p>
            <a:r>
              <a:rPr lang="pl-PL" b="1" dirty="0" err="1">
                <a:effectLst/>
              </a:rPr>
              <a:t>Kaszkur</a:t>
            </a:r>
            <a:r>
              <a:rPr lang="pl-PL" b="1" dirty="0">
                <a:effectLst/>
              </a:rPr>
              <a:t> </a:t>
            </a:r>
            <a:r>
              <a:rPr lang="pl-PL" b="1" dirty="0" err="1">
                <a:effectLst/>
              </a:rPr>
              <a:t>Kewin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0768"/>
            <a:ext cx="4824536" cy="49319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745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7355160" cy="936104"/>
          </a:xfrm>
        </p:spPr>
        <p:txBody>
          <a:bodyPr/>
          <a:lstStyle/>
          <a:p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b="1" dirty="0">
                <a:effectLst/>
              </a:rPr>
              <a:t>Sommerfeld Alicja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88" y="1600200"/>
            <a:ext cx="4080023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384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47248" cy="864096"/>
          </a:xfrm>
        </p:spPr>
        <p:txBody>
          <a:bodyPr/>
          <a:lstStyle/>
          <a:p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b="1" dirty="0">
                <a:effectLst/>
              </a:rPr>
              <a:t>Kostrzewa Jakub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61" y="1600200"/>
            <a:ext cx="4442278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5528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Ziemba Dominika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18" y="1600200"/>
            <a:ext cx="3675964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5927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Krawczyk Fabian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04" y="1600200"/>
            <a:ext cx="3645992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958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Polańska Julia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488" y="1600200"/>
            <a:ext cx="3367023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3167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Kloc Daria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063" y="1600200"/>
            <a:ext cx="4189873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7747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Choińska Nikola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38" y="1600200"/>
            <a:ext cx="3918524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665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Franczak Franciszek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65" y="1600200"/>
            <a:ext cx="3208469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576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effectLst/>
              </a:rPr>
              <a:t>Prażanowska</a:t>
            </a:r>
            <a:r>
              <a:rPr lang="pl-PL" b="1" dirty="0">
                <a:effectLst/>
              </a:rPr>
              <a:t> Magdalena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973" y="1600200"/>
            <a:ext cx="3938053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4853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Artur </a:t>
            </a:r>
            <a:r>
              <a:rPr lang="pl-PL" b="1" dirty="0" err="1"/>
              <a:t>Yamkovenko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1077" y="1600200"/>
            <a:ext cx="4741845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2649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flip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Pięta Bartosz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34" y="1600200"/>
            <a:ext cx="3914331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298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effectLst/>
              </a:rPr>
              <a:t>Gembara</a:t>
            </a:r>
            <a:r>
              <a:rPr lang="pl-PL" b="1" dirty="0">
                <a:effectLst/>
              </a:rPr>
              <a:t> Patrycja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26" y="1600200"/>
            <a:ext cx="3795347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664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Horodyska Dagmara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592" y="1600200"/>
            <a:ext cx="3666816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1342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Krzyżanowski Maciej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649" y="1600200"/>
            <a:ext cx="4112701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9329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Szczerbata Klaudia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032" y="1600200"/>
            <a:ext cx="4211936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0546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b="1" dirty="0">
                <a:effectLst/>
              </a:rPr>
              <a:t>Kempska Natalia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00200"/>
            <a:ext cx="3329361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575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Rosińska Zuzanna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61" y="1600200"/>
            <a:ext cx="3359477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583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Kostur Marcel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16" y="1600200"/>
            <a:ext cx="3647568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795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Pietrzyk Tomasz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92" y="1600200"/>
            <a:ext cx="3648016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9505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effectLst/>
              </a:rPr>
              <a:t>Szmyt</a:t>
            </a:r>
            <a:r>
              <a:rPr lang="pl-PL" b="1" dirty="0">
                <a:effectLst/>
              </a:rPr>
              <a:t> Laura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840" y="1819784"/>
            <a:ext cx="3010320" cy="40867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2005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err="1"/>
              <a:t>Łobodziec</a:t>
            </a:r>
            <a:r>
              <a:rPr lang="pl-PL" b="1" dirty="0"/>
              <a:t> Zofia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1882" y="1600200"/>
            <a:ext cx="3860236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0829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b="1" dirty="0" err="1">
                <a:effectLst/>
              </a:rPr>
              <a:t>Maciszonek</a:t>
            </a:r>
            <a:r>
              <a:rPr lang="pl-PL" b="1" dirty="0">
                <a:effectLst/>
              </a:rPr>
              <a:t> Maria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07" y="1600200"/>
            <a:ext cx="3575985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704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effectLst/>
              </a:rPr>
              <a:t>Paździerski</a:t>
            </a:r>
            <a:r>
              <a:rPr lang="pl-PL" b="1" dirty="0">
                <a:effectLst/>
              </a:rPr>
              <a:t> Jakub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526" y="1600200"/>
            <a:ext cx="4178947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5639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b="1" dirty="0">
                <a:effectLst/>
              </a:rPr>
              <a:t>Zyskowski Szymon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93" y="1600200"/>
            <a:ext cx="4067813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283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b="1" dirty="0">
                <a:effectLst/>
              </a:rPr>
              <a:t>Krzyżanowska Kamila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28" y="1600200"/>
            <a:ext cx="4474343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0703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b="1" dirty="0" err="1">
                <a:effectLst/>
              </a:rPr>
              <a:t>Łobodziec</a:t>
            </a:r>
            <a:r>
              <a:rPr lang="pl-PL" b="1" dirty="0">
                <a:effectLst/>
              </a:rPr>
              <a:t> Agata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89" y="1600200"/>
            <a:ext cx="4421022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3727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03232" cy="1267544"/>
          </a:xfrm>
        </p:spPr>
        <p:txBody>
          <a:bodyPr/>
          <a:lstStyle/>
          <a:p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b="1" dirty="0" err="1">
                <a:effectLst/>
              </a:rPr>
              <a:t>Zdebelak</a:t>
            </a:r>
            <a:r>
              <a:rPr lang="pl-PL" b="1" dirty="0">
                <a:effectLst/>
              </a:rPr>
              <a:t> Szymon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1"/>
            <a:ext cx="3897756" cy="4249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567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Opalińska Dominika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126" y="1600200"/>
            <a:ext cx="3757747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211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pl-PL" b="1" dirty="0" smtClean="0"/>
              <a:t>Żarnowska Daria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935" y="1600200"/>
            <a:ext cx="3899289" cy="48531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64670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pl-P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Jaros</a:t>
            </a:r>
            <a:r>
              <a:rPr lang="pl-PL" b="1" dirty="0">
                <a:effectLst/>
              </a:rPr>
              <a:t> Julia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0768"/>
            <a:ext cx="3751312" cy="50473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6590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effectLst/>
              </a:rPr>
              <a:t>Maciszonek</a:t>
            </a:r>
            <a:r>
              <a:rPr lang="pl-PL" b="1" dirty="0">
                <a:effectLst/>
              </a:rPr>
              <a:t> Stanisław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47" y="1600200"/>
            <a:ext cx="2988505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1121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Kaniowski Alan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16" y="1600200"/>
            <a:ext cx="3918368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94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b="1" dirty="0" err="1">
                <a:effectLst/>
              </a:rPr>
              <a:t>Duszczak</a:t>
            </a:r>
            <a:r>
              <a:rPr lang="pl-PL" b="1" dirty="0">
                <a:effectLst/>
              </a:rPr>
              <a:t> Malwina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52736"/>
            <a:ext cx="5400600" cy="55080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6532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/>
              </a:rPr>
              <a:t>Perzanowski Tomasz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00" y="1600200"/>
            <a:ext cx="4737400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068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b="1" dirty="0" err="1">
                <a:effectLst/>
              </a:rPr>
              <a:t>Łobodziec</a:t>
            </a:r>
            <a:r>
              <a:rPr lang="pl-PL" b="1" dirty="0">
                <a:effectLst/>
              </a:rPr>
              <a:t> Wiktoria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4850998" cy="50405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497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ierownictwo">
  <a:themeElements>
    <a:clrScheme name="Kierownictw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Kierownictw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ierownictw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134</TotalTime>
  <Words>54</Words>
  <Application>Microsoft Office PowerPoint</Application>
  <PresentationFormat>Pokaz na ekranie (4:3)</PresentationFormat>
  <Paragraphs>37</Paragraphs>
  <Slides>37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Kierownictwo</vt:lpstr>
      <vt:lpstr>Uczniowie nagrodzeni  za bardzo dobre wyniki  w nauce,  wzorowe zachowanie  oraz 100 % frekwencję</vt:lpstr>
      <vt:lpstr>Artur Yamkovenko </vt:lpstr>
      <vt:lpstr>Łobodziec Zofia </vt:lpstr>
      <vt:lpstr>Jaros Julia</vt:lpstr>
      <vt:lpstr>Maciszonek Stanisław </vt:lpstr>
      <vt:lpstr>Kaniowski Alan </vt:lpstr>
      <vt:lpstr> Duszczak Malwina </vt:lpstr>
      <vt:lpstr>Perzanowski Tomasz </vt:lpstr>
      <vt:lpstr> Łobodziec Wiktoria </vt:lpstr>
      <vt:lpstr>Kaszkur Kewin</vt:lpstr>
      <vt:lpstr>  Sommerfeld Alicja</vt:lpstr>
      <vt:lpstr> Kostrzewa Jakub</vt:lpstr>
      <vt:lpstr>Ziemba Dominika </vt:lpstr>
      <vt:lpstr>Krawczyk Fabian </vt:lpstr>
      <vt:lpstr>Polańska Julia </vt:lpstr>
      <vt:lpstr>Kloc Daria </vt:lpstr>
      <vt:lpstr>Choińska Nikola </vt:lpstr>
      <vt:lpstr>Franczak Franciszek </vt:lpstr>
      <vt:lpstr>Prażanowska Magdalena </vt:lpstr>
      <vt:lpstr>Pięta Bartosz </vt:lpstr>
      <vt:lpstr>Gembara Patrycja </vt:lpstr>
      <vt:lpstr>Horodyska Dagmara </vt:lpstr>
      <vt:lpstr>Krzyżanowski Maciej </vt:lpstr>
      <vt:lpstr>Szczerbata Klaudia </vt:lpstr>
      <vt:lpstr> Kempska Natalia </vt:lpstr>
      <vt:lpstr>Rosińska Zuzanna </vt:lpstr>
      <vt:lpstr>Kostur Marcel </vt:lpstr>
      <vt:lpstr>Pietrzyk Tomasz </vt:lpstr>
      <vt:lpstr>Szmyt Laura </vt:lpstr>
      <vt:lpstr>  Maciszonek Maria</vt:lpstr>
      <vt:lpstr>Paździerski Jakub </vt:lpstr>
      <vt:lpstr>  Zyskowski Szymon</vt:lpstr>
      <vt:lpstr> Krzyżanowska Kamila </vt:lpstr>
      <vt:lpstr> Łobodziec Agata </vt:lpstr>
      <vt:lpstr>  Zdebelak Szymon</vt:lpstr>
      <vt:lpstr>Opalińska Dominika </vt:lpstr>
      <vt:lpstr>Żarnowska Daria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Uczniowie nagrodzeni za bardzo dobre wyniki  w nauce, wzorowe zachowanie oraz 100 % frekwencje</dc:title>
  <dc:creator>Gość</dc:creator>
  <cp:lastModifiedBy>Gość</cp:lastModifiedBy>
  <cp:revision>7</cp:revision>
  <dcterms:created xsi:type="dcterms:W3CDTF">2019-03-04T10:51:24Z</dcterms:created>
  <dcterms:modified xsi:type="dcterms:W3CDTF">2019-03-08T11:15:45Z</dcterms:modified>
</cp:coreProperties>
</file>