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59" r:id="rId5"/>
    <p:sldId id="260" r:id="rId6"/>
    <p:sldId id="258" r:id="rId7"/>
    <p:sldId id="257" r:id="rId8"/>
    <p:sldId id="263" r:id="rId9"/>
    <p:sldId id="266" r:id="rId10"/>
    <p:sldId id="265" r:id="rId11"/>
    <p:sldId id="267" r:id="rId12"/>
    <p:sldId id="262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  <p:sldId id="278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064DC-4AB9-41A8-83C8-FCCBA2E1D058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A3E00-A832-4769-81F6-38CAF0D1E63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W drodze po zdrowie </a:t>
            </a:r>
            <a:endParaRPr lang="pl-PL" sz="6000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piramida-seb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213" y="130005"/>
            <a:ext cx="5321573" cy="65979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Zawsze masz wybór</a:t>
            </a:r>
            <a:endParaRPr lang="pl-PL" dirty="0">
              <a:solidFill>
                <a:srgbClr val="00B050"/>
              </a:solidFill>
            </a:endParaRPr>
          </a:p>
        </p:txBody>
      </p:sp>
      <p:pic>
        <p:nvPicPr>
          <p:cNvPr id="3" name="Obraz 2" descr="587cc87151e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7786742" cy="4827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zasa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74765"/>
            <a:ext cx="4000528" cy="66832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2017-10-03-post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2" y="357166"/>
            <a:ext cx="9034228" cy="58578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Ruch+to+zdrowie+.+„Człowiek+nie+przestaje+biegać,+dlatego+że+się+starzeje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ywienie-a-sport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 descr="innowacja_20171125_20471703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3214686"/>
            <a:ext cx="4024460" cy="23035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-0.00261 0.01019 -0.01164 0.01644 -0.0191 0.01898 C -0.02709 0.01783 -0.03525 0.01875 -0.04289 0.01574 C -0.0507 0.01273 -0.054 -0.00046 -0.05834 -0.00787 C -0.0665 -0.02199 -0.07622 -0.03333 -0.08577 -0.04606 C -0.09184 -0.05417 -0.09601 -0.06667 -0.10122 -0.07616 C -0.10087 -0.08403 -0.10122 -0.09213 -0.1 -0.1 C -0.09879 -0.10833 -0.08924 -0.11805 -0.08455 -0.12222 C -0.06754 -0.13796 -0.05105 -0.14514 -0.03108 -0.15092 C -0.01945 -0.1544 -0.00834 -0.16018 0.00347 -0.16342 C 0.02968 -0.1706 0.05659 -0.17685 0.08333 -0.1794 C 0.12656 -0.17731 0.16909 -0.19444 0.20347 -0.16042 C 0.2052 -0.15324 0.20763 -0.14699 0.20937 -0.13981 C 0.21232 -0.08935 0.21423 -0.06528 0.20833 0.00162 C 0.20659 0.02037 0.19843 0.03727 0.19513 0.05556 C 0.18645 0.10278 0.19253 0.07269 0.17378 0.14445 C 0.17187 0.15162 0.17135 0.15972 0.16892 0.16667 C 0.146 0.23195 0.10972 0.29884 0.0618 0.33496 C 0.05208 0.34236 0.04305 0.35278 0.03211 0.35556 C 0.00312 0.36273 0.01562 0.36065 -0.00487 0.36343 C -0.01737 0.36019 -0.03282 0.35903 -0.0441 0.34908 C -0.06719 0.32894 -0.07709 0.29815 -0.09063 0.26829 C -0.1 0.24769 -0.11042 0.22801 -0.12032 0.20787 C -0.14462 0.15833 -0.16355 0.10208 -0.18108 0.04769 C -0.18855 0.02454 -0.19132 -0.00139 -0.19653 -0.02546 C -0.19462 -0.04514 -0.1941 -0.06504 -0.19063 -0.08426 C -0.18959 -0.09028 -0.18559 -0.09467 -0.18334 -0.1 C -0.17205 -0.12708 -0.18247 -0.11204 -0.16077 -0.14768 C -0.13959 -0.18264 -0.12188 -0.22592 -0.09289 -0.25092 C -0.07032 -0.27037 -0.04532 -0.28032 -0.0191 -0.28727 C -0.01546 -0.28819 -0.01198 -0.28981 -0.00834 -0.29051 C 0.00034 -0.29213 0.0177 -0.29375 0.0177 -0.29375 C 0.03593 -0.29167 0.05434 -0.29004 0.07257 -0.28727 C 0.09253 -0.28426 0.10781 -0.2669 0.125 -0.25555 C 0.13142 -0.24398 0.125 -0.25301 0.13802 -0.24444 C 0.14704 -0.23842 0.15763 -0.23079 0.16545 -0.22222 C 0.17239 -0.21458 0.18211 -0.20625 0.18802 -0.19676 C 0.20329 -0.17222 0.21232 -0.1368 0.21892 -0.10648 C 0.22204 -0.06597 0.22708 -0.02592 0.2309 0.01435 C 0.22361 0.08588 0.18663 0.14005 0.14513 0.18241 C 0.14062 0.18704 0.1375 0.19329 0.13333 0.19838 C 0.1 0.23843 0.15191 0.1706 0.09635 0.23171 C 0.09201 0.23658 0.08802 0.2419 0.08333 0.24607 C 0.06059 0.26597 0.03645 0.275 0.0118 0.28889 C -0.01875 0.30602 -0.04757 0.32246 -0.07987 0.33333 C -0.09532 0.33218 -0.11094 0.33287 -0.12622 0.33009 C -0.16181 0.32384 -0.19792 0.2963 -0.22865 0.27454 C -0.25521 0.25579 -0.28299 0.23449 -0.30243 0.20324 C -0.33177 0.15625 -0.31285 0.1838 -0.3323 0.13796 C -0.34775 0.10162 -0.3625 0.06991 -0.37275 0.03009 C -0.37518 -0.00717 -0.37431 -0.03727 -0.37153 -0.07616 C -0.36997 -0.09745 -0.36684 -0.09977 -0.35955 -0.12222 C -0.34827 -0.15648 -0.33108 -0.18449 -0.30365 -0.19838 C -0.29514 -0.20254 -0.28594 -0.2037 -0.27743 -0.20787 C -0.26042 -0.21643 -0.2441 -0.22708 -0.22743 -0.23657 C -0.21997 -0.24097 -0.21129 -0.24051 -0.20365 -0.24444 C -0.17622 -0.25833 -0.14879 -0.27662 -0.12153 -0.29213 C -0.11355 -0.29676 -0.10625 -0.30393 -0.09775 -0.30648 C -0.08247 -0.31111 -0.06806 -0.32083 -0.05243 -0.32384 C -0.01754 -0.33055 0.01718 -0.34259 0.05225 -0.34606 C 0.07534 -0.35092 0.0934 -0.35046 0.1177 -0.3493 C 0.125 -0.33958 0.12517 -0.33102 0.12604 -0.31759 C 0.12361 -0.28102 0.12343 -0.25579 0.11302 -0.22384 C 0.10902 -0.19792 0.09253 -0.17708 0.07604 -0.16504 C 0.06927 -0.16018 0.06423 -0.15162 0.05711 -0.14768 C 0.04913 -0.14329 0.04045 -0.13935 0.03211 -0.13657 C 0.02812 -0.13518 0.02013 -0.13333 0.02013 -0.13333 C 0.01458 -0.12292 0.00191 -0.12106 -0.0073 -0.11759 C -0.00851 -0.11597 -0.00973 -0.11458 -0.01077 -0.11273 C -0.0125 -0.10972 -0.01563 -0.10324 -0.01563 -0.10324 C -0.01459 -0.09629 -0.01181 -0.07454 -0.0073 -0.06829 C -0.00504 -0.06528 -0.00226 -0.06319 -5.55556E-7 -0.06042 C 0.00156 -0.05092 0.00052 -0.05579 0.00347 -0.04444 C 0.00382 -0.04282 0.00468 -0.03981 0.00468 -0.03981 C 0.00312 -0.0037 0.00295 -0.02199 -5.55556E-7 2.59259E-6 Z " pathEditMode="relative" ptsTypes="fffffffffffffffffffffffffffffffffffffffffffffffffffffffffffffffffffffffffff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ywienie-a-sport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84"/>
            <a:ext cx="9139228" cy="686158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ZuzannaAdamiak-300x2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501122" cy="63758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C -0.01892 -0.01828 -0.04115 -0.0331 -0.06181 -0.04768 C -0.06771 -0.05185 -0.07344 -0.05717 -0.07969 -0.06041 C -0.09462 -0.06828 -0.10417 -0.07291 -0.11892 -0.08264 C -0.14132 -0.09722 -0.16354 -0.11342 -0.18559 -0.1287 C -0.20226 -0.14027 -0.21823 -0.15324 -0.23455 -0.16504 C -0.24288 -0.17106 -0.25139 -0.175 -0.25833 -0.18426 C -0.24271 -0.20416 -0.21267 -0.20902 -0.19167 -0.20949 C -0.11424 -0.21134 -0.03698 -0.21273 0.04046 -0.21435 C 0.08195 -0.21805 0.12275 -0.22893 0.16442 -0.23333 C 0.18994 -0.23078 0.19862 -0.23842 0.20366 -0.2081 C 0.20418 -0.2044 0.20452 -0.20069 0.20487 -0.19699 C 0.20313 -0.15995 0.20522 -0.10787 0.19046 -0.07152 C 0.13109 0.07547 0.05678 0.2132 -0.05833 0.28727 C -0.08264 0.30301 -0.10521 0.31898 -0.13212 0.32523 C -0.14549 0.33264 -0.15833 0.33426 -0.17257 0.33635 C -0.17951 0.34005 -0.18455 0.34098 -0.18924 0.34908 C -0.18889 0.35648 -0.1901 0.36435 -0.18802 0.3713 C -0.18663 0.37593 -0.17188 0.39838 -0.16892 0.4044 C -0.15417 0.43426 -0.13906 0.45926 -0.11667 0.4794 C -0.1092 0.48611 -0.09497 0.49931 -0.08455 0.50162 C -0.07778 0.50324 -0.06424 0.50463 -0.06424 0.50463 C -0.01198 0.50232 0.03942 0.50834 0.07987 0.45996 C 0.09081 0.44699 0.09341 0.44838 0.10122 0.43148 C 0.11407 0.40371 0.11286 0.40556 0.11789 0.38218 C 0.11824 0.37477 0.11928 0.3676 0.11911 0.36019 C 0.11772 0.29537 0.12987 0.1801 0.07501 0.13635 C 0.06546 0.11922 0.05192 0.10533 0.04046 0.09051 C 0.03699 0.08611 0.03352 0.08195 0.02987 0.07778 C 0.02727 0.07477 0.02154 0.06968 0.02154 0.06968 C 0.01876 0.06435 0.01598 0.06065 0.01199 0.05718 C 0.00713 0.04746 0.00852 0.03959 0.0132 0.0301 C 0.01286 0.02685 0.01303 0.02338 0.01199 0.0206 C 0.01112 0.01852 0.00331 0.01227 0.00122 0.00949 " pathEditMode="relative" ptsTypes="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Zalecenia+dla+młodzieży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page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drowie-Fundacja-Medicover-716x39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10594298" cy="581502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Czy+wychowanie+fizyczne+w+szkole+ma+istotny+wpływ+na+poziom+aktywności+fizycznej+dzieci+i+młodzieży+w+Pols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dzieci-zabaw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9" y="0"/>
            <a:ext cx="9147739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Dziękuję za uwagę </a:t>
            </a:r>
          </a:p>
          <a:p>
            <a:pPr algn="ctr"/>
            <a:endParaRPr lang="pl-PL" sz="4800" b="1" dirty="0" smtClean="0">
              <a:solidFill>
                <a:schemeClr val="tx1"/>
              </a:solidFill>
            </a:endParaRPr>
          </a:p>
          <a:p>
            <a:pPr algn="r"/>
            <a:r>
              <a:rPr lang="pl-PL" b="1" dirty="0" smtClean="0">
                <a:solidFill>
                  <a:srgbClr val="00B050"/>
                </a:solidFill>
              </a:rPr>
              <a:t>Opracowała: </a:t>
            </a:r>
            <a:r>
              <a:rPr lang="pl-PL" b="1" dirty="0">
                <a:solidFill>
                  <a:srgbClr val="00B050"/>
                </a:solidFill>
              </a:rPr>
              <a:t>E</a:t>
            </a:r>
            <a:r>
              <a:rPr lang="pl-PL" b="1" dirty="0" smtClean="0">
                <a:solidFill>
                  <a:srgbClr val="00B050"/>
                </a:solidFill>
              </a:rPr>
              <a:t>wa Żałoba</a:t>
            </a:r>
          </a:p>
          <a:p>
            <a:pPr algn="r"/>
            <a:r>
              <a:rPr lang="pl-PL" b="1" dirty="0">
                <a:solidFill>
                  <a:srgbClr val="00B050"/>
                </a:solidFill>
              </a:rPr>
              <a:t>w</a:t>
            </a:r>
            <a:r>
              <a:rPr lang="pl-PL" b="1" dirty="0" smtClean="0">
                <a:solidFill>
                  <a:srgbClr val="00B050"/>
                </a:solidFill>
              </a:rPr>
              <a:t> oparciu o materiały pozyskane z Internetu</a:t>
            </a:r>
            <a:endParaRPr lang="pl-PL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Rodzaje+zdrowia+Zdrowie+psychiczne+Zdrowie+fizyczne+Zdrowie+społecz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Co wpływa na nasze zdrowie?</a:t>
            </a:r>
            <a:br>
              <a:rPr lang="pl-PL" dirty="0" smtClean="0"/>
            </a:br>
            <a:r>
              <a:rPr lang="pl-PL" dirty="0" smtClean="0"/>
              <a:t>/determinanty zdrowia/</a:t>
            </a:r>
            <a:endParaRPr lang="pl-PL" dirty="0"/>
          </a:p>
        </p:txBody>
      </p:sp>
      <p:pic>
        <p:nvPicPr>
          <p:cNvPr id="3" name="Obraz 2" descr="DETEERMINANTY ZDROW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3116"/>
            <a:ext cx="7908380" cy="381963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składa się na zdrowy styl życia ?</a:t>
            </a:r>
            <a:endParaRPr lang="pl-PL" dirty="0"/>
          </a:p>
        </p:txBody>
      </p:sp>
      <p:pic>
        <p:nvPicPr>
          <p:cNvPr id="3" name="Obraz 2" descr="obrazek_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142984"/>
            <a:ext cx="7572428" cy="545214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overalfazdrow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6815"/>
            <a:ext cx="9144000" cy="482437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878-zdrowy-styl-zyc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36" y="101344"/>
            <a:ext cx="4931756" cy="67566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3697-zasady-zdrowego-odzywiania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78" y="0"/>
            <a:ext cx="5339443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9819163-ml-4a26a045ecb3c6e1cde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5794"/>
            <a:ext cx="9103687" cy="607220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Zdrowie na widelcu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38</Words>
  <Application>Microsoft Office PowerPoint</Application>
  <PresentationFormat>Pokaz na ekranie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W drodze po zdrowie </vt:lpstr>
      <vt:lpstr>Slajd 2</vt:lpstr>
      <vt:lpstr>Slajd 3</vt:lpstr>
      <vt:lpstr>Co wpływa na nasze zdrowie? /determinanty zdrowia/</vt:lpstr>
      <vt:lpstr>Co składa się na zdrowy styl życia ?</vt:lpstr>
      <vt:lpstr>Slajd 6</vt:lpstr>
      <vt:lpstr>Slajd 7</vt:lpstr>
      <vt:lpstr>Slajd 8</vt:lpstr>
      <vt:lpstr>Zdrowie na widelcu</vt:lpstr>
      <vt:lpstr>Slajd 10</vt:lpstr>
      <vt:lpstr>Zawsze masz wybór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>Szkola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Stacja01</dc:creator>
  <cp:lastModifiedBy>Stacja01</cp:lastModifiedBy>
  <cp:revision>9</cp:revision>
  <dcterms:created xsi:type="dcterms:W3CDTF">2019-02-20T10:15:05Z</dcterms:created>
  <dcterms:modified xsi:type="dcterms:W3CDTF">2019-02-20T11:41:55Z</dcterms:modified>
</cp:coreProperties>
</file>