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59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7CFB111B-560A-42D2-BAFC-53F647AEB343}" type="datetimeFigureOut">
              <a:rPr lang="pl-PL" smtClean="0"/>
              <a:pPr/>
              <a:t>20.02.2019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F4EE-BE9F-4AE7-89B2-2B6947C851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111B-560A-42D2-BAFC-53F647AEB343}" type="datetimeFigureOut">
              <a:rPr lang="pl-PL" smtClean="0"/>
              <a:pPr/>
              <a:t>20.02.2019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F4EE-BE9F-4AE7-89B2-2B6947C851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111B-560A-42D2-BAFC-53F647AEB343}" type="datetimeFigureOut">
              <a:rPr lang="pl-PL" smtClean="0"/>
              <a:pPr/>
              <a:t>20.02.2019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F4EE-BE9F-4AE7-89B2-2B6947C851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111B-560A-42D2-BAFC-53F647AEB343}" type="datetimeFigureOut">
              <a:rPr lang="pl-PL" smtClean="0"/>
              <a:pPr/>
              <a:t>20.02.2019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F4EE-BE9F-4AE7-89B2-2B6947C851C6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111B-560A-42D2-BAFC-53F647AEB343}" type="datetimeFigureOut">
              <a:rPr lang="pl-PL" smtClean="0"/>
              <a:pPr/>
              <a:t>20.02.2019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F4EE-BE9F-4AE7-89B2-2B6947C851C6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111B-560A-42D2-BAFC-53F647AEB343}" type="datetimeFigureOut">
              <a:rPr lang="pl-PL" smtClean="0"/>
              <a:pPr/>
              <a:t>20.02.2019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F4EE-BE9F-4AE7-89B2-2B6947C851C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111B-560A-42D2-BAFC-53F647AEB343}" type="datetimeFigureOut">
              <a:rPr lang="pl-PL" smtClean="0"/>
              <a:pPr/>
              <a:t>20.02.2019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F4EE-BE9F-4AE7-89B2-2B6947C851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111B-560A-42D2-BAFC-53F647AEB343}" type="datetimeFigureOut">
              <a:rPr lang="pl-PL" smtClean="0"/>
              <a:pPr/>
              <a:t>20.02.2019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F4EE-BE9F-4AE7-89B2-2B6947C851C6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111B-560A-42D2-BAFC-53F647AEB343}" type="datetimeFigureOut">
              <a:rPr lang="pl-PL" smtClean="0"/>
              <a:pPr/>
              <a:t>20.02.2019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F4EE-BE9F-4AE7-89B2-2B6947C851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111B-560A-42D2-BAFC-53F647AEB343}" type="datetimeFigureOut">
              <a:rPr lang="pl-PL" smtClean="0"/>
              <a:pPr/>
              <a:t>20.02.2019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F4EE-BE9F-4AE7-89B2-2B6947C851C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111B-560A-42D2-BAFC-53F647AEB343}" type="datetimeFigureOut">
              <a:rPr lang="pl-PL" smtClean="0"/>
              <a:pPr/>
              <a:t>20.02.2019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F4EE-BE9F-4AE7-89B2-2B6947C851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CFB111B-560A-42D2-BAFC-53F647AEB343}" type="datetimeFigureOut">
              <a:rPr lang="pl-PL" smtClean="0"/>
              <a:pPr/>
              <a:t>20.02.2019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F8AF4EE-BE9F-4AE7-89B2-2B6947C851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spkaty2018.2\Desktop\Goldberg%20Variations%20Complete%20(J.S.%20Bach%20BWV%20988)%20with%20score%20Kimiko%20Ishizaka%20piano%20(online-video-cutter.com)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spkaty2018.2\Desktop\Beethoven%20-%20Diabelli%20Variations%20Op.%20120%20%5bGrigory%20Sokolov%5d%20(online-video-cutter.com).mp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spkaty2018.2\Desktop\Mozart_%20Dodici%20variazioni%20per%20pianoforte%20su%20_Ah%20vous%20dirais-je%20Maman_%20KV265%20(online-video-cutter.com).mp4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Wariacje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0" name="Picture 2" descr="C:\Users\Użytkownik\Desktop\klucz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99748">
            <a:off x="1475656" y="1930524"/>
            <a:ext cx="1930524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żytkownik\Desktop\klucz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49068">
            <a:off x="5856586" y="1498476"/>
            <a:ext cx="1858516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75371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Dziękuje za uwagę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endParaRPr lang="pl-PL" dirty="0" smtClean="0"/>
          </a:p>
          <a:p>
            <a:pPr indent="0">
              <a:buNone/>
            </a:pPr>
            <a:endParaRPr lang="pl-PL" dirty="0"/>
          </a:p>
          <a:p>
            <a:pPr indent="0">
              <a:buNone/>
            </a:pPr>
            <a:endParaRPr lang="pl-PL" dirty="0" smtClean="0"/>
          </a:p>
          <a:p>
            <a:pPr indent="0">
              <a:buNone/>
            </a:pPr>
            <a:endParaRPr lang="pl-PL" dirty="0"/>
          </a:p>
          <a:p>
            <a:pPr indent="0">
              <a:buNone/>
            </a:pPr>
            <a:endParaRPr lang="pl-PL" dirty="0" smtClean="0"/>
          </a:p>
          <a:p>
            <a:pPr indent="0" algn="r">
              <a:buNone/>
            </a:pPr>
            <a:r>
              <a:rPr lang="pl-PL" dirty="0" smtClean="0"/>
              <a:t>Wykonał: Dominik </a:t>
            </a:r>
            <a:r>
              <a:rPr lang="pl-PL" dirty="0" err="1" smtClean="0"/>
              <a:t>Maciaś</a:t>
            </a:r>
            <a:r>
              <a:rPr lang="pl-PL" dirty="0"/>
              <a:t> </a:t>
            </a:r>
            <a:r>
              <a:rPr lang="pl-PL" dirty="0" smtClean="0"/>
              <a:t>&amp; Konrad </a:t>
            </a:r>
            <a:r>
              <a:rPr lang="pl-PL" dirty="0" err="1" smtClean="0"/>
              <a:t>Maciaś</a:t>
            </a:r>
            <a:r>
              <a:rPr lang="pl-PL" dirty="0" smtClean="0"/>
              <a:t>                                </a:t>
            </a:r>
            <a:endParaRPr lang="pl-PL" dirty="0"/>
          </a:p>
        </p:txBody>
      </p:sp>
      <p:pic>
        <p:nvPicPr>
          <p:cNvPr id="1027" name="Picture 3" descr="C:\Users\Użytkownik\Desktop\nut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329743">
            <a:off x="1196904" y="2322270"/>
            <a:ext cx="3212976" cy="304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9432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Wariacje-co to?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pl-PL" b="1" dirty="0" smtClean="0"/>
              <a:t>Wariacje</a:t>
            </a:r>
            <a:r>
              <a:rPr lang="pl-PL" dirty="0"/>
              <a:t>– samodzielna forma muzyczna lub część większego utworu instrumentalnego: sonaty, symfonii, koncertu o dość swobodnej budowie. Istotą tej formy są zmiany, jakim podlega temat lub jego motywy. Liczba i rodzaj wariacji zależy od inwencji kompozytora, waha się od kilku do kilkunastu. Temat może być własny, zaczerpnięty z dzieła innego kompozytora lub oparty na motywach z muzyki ludowej.</a:t>
            </a:r>
          </a:p>
        </p:txBody>
      </p:sp>
    </p:spTree>
    <p:extLst>
      <p:ext uri="{BB962C8B-B14F-4D97-AF65-F5344CB8AC3E}">
        <p14:creationId xmlns:p14="http://schemas.microsoft.com/office/powerpoint/2010/main" xmlns="" val="24447412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000" dirty="0" smtClean="0"/>
              <a:t>Znane utwory w których zastosowano wariacje</a:t>
            </a:r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endParaRPr lang="pl-PL" dirty="0"/>
          </a:p>
          <a:p>
            <a:r>
              <a:rPr lang="pl-PL" dirty="0"/>
              <a:t>Johann Sebastian Bach – Wariacje Goldbergowskie</a:t>
            </a:r>
          </a:p>
          <a:p>
            <a:r>
              <a:rPr lang="pl-PL" dirty="0"/>
              <a:t>Ludwig van Beethoven – 33 wariacje C-dur na temat Diabellego</a:t>
            </a:r>
          </a:p>
          <a:p>
            <a:r>
              <a:rPr lang="pl-PL" dirty="0"/>
              <a:t>Wolfgang </a:t>
            </a:r>
            <a:r>
              <a:rPr lang="pl-PL" dirty="0" smtClean="0"/>
              <a:t>Amadeusz Mozart</a:t>
            </a:r>
            <a:r>
              <a:rPr lang="pl-PL" dirty="0"/>
              <a:t> – 12 wariacji C-dur nt. </a:t>
            </a:r>
            <a:r>
              <a:rPr lang="pl-PL" i="1" dirty="0"/>
              <a:t>Ah vous dirai-je, Maman</a:t>
            </a:r>
            <a:endParaRPr lang="pl-PL" dirty="0"/>
          </a:p>
          <a:p>
            <a:pPr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590066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000" dirty="0"/>
              <a:t>Johann Sebastian Bach – Wariacje </a:t>
            </a:r>
            <a:r>
              <a:rPr lang="pl-PL" sz="2000" dirty="0" err="1"/>
              <a:t>Goldbergowskie</a:t>
            </a:r>
            <a:r>
              <a:rPr lang="pl-PL" sz="2000" dirty="0"/>
              <a:t/>
            </a:r>
            <a:br>
              <a:rPr lang="pl-PL" sz="2000" dirty="0"/>
            </a:br>
            <a:endParaRPr lang="pl-PL" sz="2000" dirty="0"/>
          </a:p>
        </p:txBody>
      </p:sp>
      <p:pic>
        <p:nvPicPr>
          <p:cNvPr id="6" name="Goldberg Variations Complete (J.S. Bach BWV 988) with score Kimiko Ishizaka piano (online-video-cutter.com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988840"/>
            <a:ext cx="6096000" cy="368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4548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1600" y="1484784"/>
            <a:ext cx="6400800" cy="496416"/>
          </a:xfrm>
        </p:spPr>
        <p:txBody>
          <a:bodyPr>
            <a:normAutofit fontScale="90000"/>
          </a:bodyPr>
          <a:lstStyle/>
          <a:p>
            <a:r>
              <a:rPr lang="pl-PL" sz="1600" dirty="0"/>
              <a:t>Ludwig van Beethoven – 33 wariacje C-dur na temat </a:t>
            </a:r>
            <a:r>
              <a:rPr lang="pl-PL" sz="1600" dirty="0" err="1"/>
              <a:t>Diabellego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6" name="Beethoven - Diabelli Variations Op. 120 [Grigory Sokolov] (online-video-cutter.com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916832"/>
            <a:ext cx="6096000" cy="375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811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1600" dirty="0"/>
              <a:t>Wolfgang Amadeusz Mozart – 12 wariacji C-dur nt. </a:t>
            </a:r>
            <a:r>
              <a:rPr lang="pl-PL" sz="1600" i="1" dirty="0"/>
              <a:t>Ah vous </a:t>
            </a:r>
            <a:r>
              <a:rPr lang="pl-PL" sz="1600" i="1" dirty="0" err="1"/>
              <a:t>dirai</a:t>
            </a:r>
            <a:r>
              <a:rPr lang="pl-PL" sz="1600" i="1" dirty="0"/>
              <a:t>-je, </a:t>
            </a:r>
            <a:r>
              <a:rPr lang="pl-PL" sz="1600" i="1" dirty="0" err="1"/>
              <a:t>Maman</a:t>
            </a:r>
            <a:r>
              <a:rPr lang="pl-PL" sz="1600" dirty="0"/>
              <a:t/>
            </a:r>
            <a:br>
              <a:rPr lang="pl-PL" sz="1600" dirty="0"/>
            </a:br>
            <a:endParaRPr lang="pl-PL" sz="1600" dirty="0"/>
          </a:p>
        </p:txBody>
      </p:sp>
      <p:pic>
        <p:nvPicPr>
          <p:cNvPr id="6" name="Mozart_ Dodici variazioni per pianoforte su _Ah vous dirais-je Maman_ KV265 (online-video-cutter.com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916832"/>
            <a:ext cx="6096000" cy="376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6604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000" dirty="0" smtClean="0"/>
              <a:t>Na czym dokładnie polega wariacja</a:t>
            </a:r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pl-PL" dirty="0" smtClean="0"/>
              <a:t>Ogólnie można powiedzieć że jest to „Przeróbka’’ muzyczna. Dokładniej są to zmiany w  dynamice</a:t>
            </a:r>
            <a:r>
              <a:rPr lang="pl-PL" dirty="0"/>
              <a:t>, </a:t>
            </a:r>
            <a:r>
              <a:rPr lang="pl-PL" dirty="0" smtClean="0"/>
              <a:t>tempie i w </a:t>
            </a:r>
            <a:r>
              <a:rPr lang="pl-PL" dirty="0"/>
              <a:t>fakturze </a:t>
            </a:r>
            <a:r>
              <a:rPr lang="pl-PL" dirty="0" smtClean="0"/>
              <a:t>instrumentalnej.</a:t>
            </a:r>
          </a:p>
          <a:p>
            <a:pPr indent="0">
              <a:buNone/>
            </a:pPr>
            <a:r>
              <a:rPr lang="pl-PL" dirty="0"/>
              <a:t>Forma wariacji muzycznej </a:t>
            </a:r>
            <a:r>
              <a:rPr lang="pl-PL" dirty="0" smtClean="0"/>
              <a:t>polega też </a:t>
            </a:r>
            <a:r>
              <a:rPr lang="pl-PL" dirty="0"/>
              <a:t>na przetworzeniu </a:t>
            </a:r>
            <a:r>
              <a:rPr lang="pl-PL" dirty="0" smtClean="0"/>
              <a:t>tematu.</a:t>
            </a:r>
          </a:p>
          <a:p>
            <a:pPr indent="0">
              <a:buNone/>
            </a:pPr>
            <a:r>
              <a:rPr lang="pl-PL" dirty="0" smtClean="0"/>
              <a:t>Temat - to </a:t>
            </a:r>
            <a:r>
              <a:rPr lang="pl-PL" dirty="0"/>
              <a:t>główny, </a:t>
            </a:r>
            <a:r>
              <a:rPr lang="pl-PL" dirty="0" smtClean="0"/>
              <a:t> </a:t>
            </a:r>
            <a:r>
              <a:rPr lang="pl-PL" dirty="0"/>
              <a:t>motyw w danym utworze, który się powtarza, jest charakterystyczny dla tego utworu.</a:t>
            </a:r>
          </a:p>
        </p:txBody>
      </p:sp>
    </p:spTree>
    <p:extLst>
      <p:ext uri="{BB962C8B-B14F-4D97-AF65-F5344CB8AC3E}">
        <p14:creationId xmlns:p14="http://schemas.microsoft.com/office/powerpoint/2010/main" xmlns="" val="3421635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l-PL" sz="2400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502699"/>
            <a:ext cx="9144000" cy="8458903"/>
          </a:xfrm>
        </p:spPr>
      </p:pic>
    </p:spTree>
    <p:extLst>
      <p:ext uri="{BB962C8B-B14F-4D97-AF65-F5344CB8AC3E}">
        <p14:creationId xmlns:p14="http://schemas.microsoft.com/office/powerpoint/2010/main" xmlns="" val="46099932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Podsumowanie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pl-PL" sz="2800" dirty="0" smtClean="0"/>
              <a:t>Wariacja to jest jednym słowem przerobienie tematu , który jest w prostym znaczeniu pierwszą częścią utworu.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xmlns="" val="3953789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skluzywny">
  <a:themeElements>
    <a:clrScheme name="Ekskluzywny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Czarny krawat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kskluzywn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92</TotalTime>
  <Words>111</Words>
  <Application>Microsoft Office PowerPoint</Application>
  <PresentationFormat>Pokaz na ekranie (4:3)</PresentationFormat>
  <Paragraphs>24</Paragraphs>
  <Slides>10</Slides>
  <Notes>0</Notes>
  <HiddenSlides>0</HiddenSlides>
  <MMClips>3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Ekskluzywny</vt:lpstr>
      <vt:lpstr>Wariacje </vt:lpstr>
      <vt:lpstr>Wariacje-co to?</vt:lpstr>
      <vt:lpstr>Znane utwory w których zastosowano wariacje</vt:lpstr>
      <vt:lpstr>Johann Sebastian Bach – Wariacje Goldbergowskie </vt:lpstr>
      <vt:lpstr>Ludwig van Beethoven – 33 wariacje C-dur na temat Diabellego </vt:lpstr>
      <vt:lpstr>Wolfgang Amadeusz Mozart – 12 wariacji C-dur nt. Ah vous dirai-je, Maman </vt:lpstr>
      <vt:lpstr>Na czym dokładnie polega wariacja</vt:lpstr>
      <vt:lpstr>Slajd 8</vt:lpstr>
      <vt:lpstr>Podsumowanie</vt:lpstr>
      <vt:lpstr>Dziękuje za uwagę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Wariacje</dc:title>
  <dc:creator>Użytkownik</dc:creator>
  <cp:lastModifiedBy>Pspkaty2018.2</cp:lastModifiedBy>
  <cp:revision>12</cp:revision>
  <dcterms:created xsi:type="dcterms:W3CDTF">2019-02-16T09:47:15Z</dcterms:created>
  <dcterms:modified xsi:type="dcterms:W3CDTF">2019-02-20T10:48:11Z</dcterms:modified>
</cp:coreProperties>
</file>