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D07CE-E6F5-47EA-8BEF-CB885C94B1AC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8289-0D66-4D59-A4DB-914692168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48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8289-0D66-4D59-A4DB-91469216892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94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ABA51F-76E9-4015-9D1B-771616AD2914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6941AC-E4BF-4303-8A0D-9EA2D210386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Wiwat niepodległa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Trudna historia do wolności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029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bitwa pod lubartow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1"/>
            <a:ext cx="7559824" cy="5669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4143" y="404664"/>
            <a:ext cx="7252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wojna światowa</a:t>
            </a:r>
          </a:p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568" y="1484784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To była szansa Polaków na odzyskanie niepodległości. Po wybuchu wojny 16 sierpnia 1914 r. powołano do życia Legiony Polskie. Józef Piłsudski rozbudowywał Polską Organizację Wojskową. Potem zaczęto tworzyć Polskie </a:t>
            </a:r>
            <a:r>
              <a:rPr lang="pl-PL" sz="2000" dirty="0"/>
              <a:t>W</a:t>
            </a:r>
            <a:r>
              <a:rPr lang="pl-PL" sz="2000" dirty="0" smtClean="0"/>
              <a:t>ojsko we Francji. Cesarz Prus i Austrii mieli podpisać akt, w którym była mowa o odzyskaniu przez Polskę niepodległości. Jednak bardzo długo zwlekali i Józef Piłsudski odmówił złożenia przysięgi przed cesarzami. Został internowany do </a:t>
            </a:r>
            <a:r>
              <a:rPr lang="pl-PL" sz="2000" dirty="0" err="1" smtClean="0"/>
              <a:t>Magdenburga</a:t>
            </a:r>
            <a:r>
              <a:rPr lang="pl-PL" sz="2000" dirty="0" smtClean="0"/>
              <a:t>. Przysięgi odmówiły także I </a:t>
            </a:r>
            <a:r>
              <a:rPr lang="pl-PL" sz="2000" dirty="0" err="1" smtClean="0"/>
              <a:t>i</a:t>
            </a:r>
            <a:r>
              <a:rPr lang="pl-PL" sz="2000" dirty="0" smtClean="0"/>
              <a:t> III Brygada Legionów, które rozbrojono i internowano. Po 123 latach niewoli Polacy będą mieli własne państwo. W Styczniu 1918 r. prezydent USA W. Wilson poparł niepodległość Polski. 7 października 1918 Rada Regencyjna wydała manifest formułujący postulat niepodległości Polski. Odzyskanie niepodległości przypieczętował „traktat wersalski”, który wszedł w życie 10 stycznia 1920 roku.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9878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29753" y="476672"/>
            <a:ext cx="6377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Nowe ziemie</a:t>
            </a:r>
          </a:p>
          <a:p>
            <a:pPr algn="ctr"/>
            <a:r>
              <a:rPr lang="pl-PL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Rzeczpospolitej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Znalezione obrazy dla zapytania ziemie polskie po traktacie wersalskim m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30998"/>
            <a:ext cx="3816424" cy="400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6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9774" y="476672"/>
            <a:ext cx="76370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wojna światowa</a:t>
            </a:r>
          </a:p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3584" y="1375579"/>
            <a:ext cx="770485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50" dirty="0" smtClean="0"/>
              <a:t>Po 20 latach wróciły dawne koszmary. 1 września 1939 r. na Polskę napadła III Rzesza Niemiecka. To była wojna z zaskoczenia. Polacy dzielnie się bronili. Jednak o przegraniu wojny zadecydował jeden dzień. 17 września 1939 r. na ziemie polskie wkroczyły wojska sowieckie. ZSRS i III Rzesza podzieliły między sobą zdobyte ziemie. Niemcy używali Polaków jako tanią siłę roboczą. Rozpoczęli także masowe mordy ludności polskiej w  wybudowanych obozach zagłady i obozach koncentracyjnych.</a:t>
            </a:r>
          </a:p>
          <a:p>
            <a:r>
              <a:rPr lang="pl-PL" sz="1850" dirty="0" smtClean="0"/>
              <a:t>Jednak potem zaczęło się formować Polskie Państwo Podziemne. Organizowało wiele akcji konspiracyjnych i propagandę antyhitlerowską. Kluczowym momentem było powstanie warszawskie, które wybuchło 1 sierpnia 1944 r. Polacy zatrzymali Niemców w Warszawie, którzy uciekali przed wojskami ZSRS. To była kolejna klęska Polaków. Po 1945 roku Rzeczpospolita była pod uciskiem komunistycznej Rosji. Jednak dzięki wytrwałości i nieugiętości Polaków została ona wyzwolona. </a:t>
            </a:r>
            <a:endParaRPr lang="pl-PL" sz="1850" dirty="0"/>
          </a:p>
        </p:txBody>
      </p:sp>
    </p:spTree>
    <p:extLst>
      <p:ext uri="{BB962C8B-B14F-4D97-AF65-F5344CB8AC3E}">
        <p14:creationId xmlns:p14="http://schemas.microsoft.com/office/powerpoint/2010/main" val="19028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476672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>
                <a:solidFill>
                  <a:srgbClr val="FF0000"/>
                </a:solidFill>
              </a:rPr>
              <a:t>To dzięki naszym rodakom, którzy oddali życie za wolną Polskę żyjemy w pięknym kraju. 100 – lecie odzyskania niepodległości.</a:t>
            </a:r>
            <a:endParaRPr lang="pl-PL" sz="3200" i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1536" y="371703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Dziękuję za uwagę</a:t>
            </a:r>
            <a:endParaRPr lang="pl-PL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878828" y="5157192"/>
            <a:ext cx="34387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Maciej Kuciński</a:t>
            </a:r>
            <a:endParaRPr lang="pl-PL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0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nalezione obrazy dla zapytania rozbiory polski m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76" y="1268760"/>
            <a:ext cx="6264696" cy="4911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82057" y="345430"/>
            <a:ext cx="617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Rozbiory Polski</a:t>
            </a:r>
            <a:endParaRPr lang="pl-PL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04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335845"/>
            <a:ext cx="820891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 smtClean="0">
                <a:latin typeface="Arial" pitchFamily="34" charset="0"/>
                <a:cs typeface="Arial" pitchFamily="34" charset="0"/>
              </a:rPr>
              <a:t>Pierwszego rozbioru dokonały Rosja, Prusy i Austria 5 sierpnia 1772 r. Prusy uzyskały Warmię, województwo pomorskie, malborskie i chełmińskie. Austria zajęła południową część województwa Krakowskiego, Sandomierskiego oraz województwo pruskie. Rosja zdobyła ziemie od rzek Dźwiny i Dniepru i wschodnie części Białorusi.</a:t>
            </a:r>
          </a:p>
          <a:p>
            <a:endParaRPr lang="pl-PL" sz="2100" dirty="0">
              <a:latin typeface="Arial" pitchFamily="34" charset="0"/>
              <a:cs typeface="Arial" pitchFamily="34" charset="0"/>
            </a:endParaRPr>
          </a:p>
          <a:p>
            <a:r>
              <a:rPr lang="pl-PL" sz="2100" dirty="0" smtClean="0">
                <a:latin typeface="Arial" pitchFamily="34" charset="0"/>
                <a:cs typeface="Arial" pitchFamily="34" charset="0"/>
              </a:rPr>
              <a:t>Drugi rozbiór dokonały Rosja i Prusy w styczniu 1793 r. Prusy opanowały Gdańsk i Toruń, Wielkopolskę, Kujawy i Mazowsze. Rosja miała w posiadaniu ziemie Ukrainy i Białorusi.</a:t>
            </a:r>
          </a:p>
          <a:p>
            <a:endParaRPr lang="pl-PL" sz="2100" dirty="0">
              <a:latin typeface="Arial" pitchFamily="34" charset="0"/>
              <a:cs typeface="Arial" pitchFamily="34" charset="0"/>
            </a:endParaRPr>
          </a:p>
          <a:p>
            <a:r>
              <a:rPr lang="pl-PL" sz="2100" dirty="0" smtClean="0">
                <a:latin typeface="Arial" pitchFamily="34" charset="0"/>
                <a:cs typeface="Arial" pitchFamily="34" charset="0"/>
              </a:rPr>
              <a:t>Trzeci i ostatni rozbiór I Rzeczpospolitej dokonały Rosja, Prusy i Austria w 1795 r. po upadku powstania kościuszkowskiego (1794). Rosja - pozostałe ziemie ukraińskie, białoruskie, litewskie.</a:t>
            </a:r>
          </a:p>
          <a:p>
            <a:r>
              <a:rPr lang="pl-PL" sz="2100" dirty="0" smtClean="0">
                <a:latin typeface="Arial" pitchFamily="34" charset="0"/>
                <a:cs typeface="Arial" pitchFamily="34" charset="0"/>
              </a:rPr>
              <a:t>Prusy -  reszta Mazowsza (z Warszawą) i Podlasia, skrawki Małopolski i Żmudzi. Austria - pozostała część Małopolski (między Pilicą a Bugiem) z Krakowem oraz część Mazowsza i Podlasia. To był koniec Polski.</a:t>
            </a:r>
          </a:p>
          <a:p>
            <a:endParaRPr lang="pl-PL" sz="2400" dirty="0" smtClean="0">
              <a:latin typeface="Arial Narrow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7" name="Prostokąt 6"/>
          <p:cNvSpPr/>
          <p:nvPr/>
        </p:nvSpPr>
        <p:spPr>
          <a:xfrm>
            <a:off x="241176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20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8869" y="476672"/>
            <a:ext cx="7766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Konstytucja 3 Maja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568" y="1700808"/>
            <a:ext cx="7662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Została uchwalona przez Sejm Czteroletni 3 maja 1791 w Warszawie. Ustawa regulująca ustrój prawny Rzeczypospolitej Obojga Narodów. Powszechnie przyjmuje się, że Konstytucja 3 maja była pierwszą w Europie i drugą na świecie po konstytucji amerykańskiej w 1787 r. Miała na celu uregulowanie wad  opartego na wolnej elekcji i demokracji szlacheckiej. Straciła swoją ważność 24 lipca 1792 r. po przystąpieniu króla Stanisława Augusta Poniatowskiego do konfederacji targowickiej (1792). Ostatecznie przestała być obowiązującym aktem prawnym 23 listopada 1793.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0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9492" y="404664"/>
            <a:ext cx="5381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Księstwo</a:t>
            </a:r>
          </a:p>
          <a:p>
            <a:pPr algn="ctr"/>
            <a:r>
              <a:rPr lang="pl-PL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Warszawskie</a:t>
            </a:r>
            <a:endParaRPr lang="pl-PL" sz="5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Znalezione obrazy dla zapytania ksiÄstwo warszaws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62" y="2276872"/>
            <a:ext cx="4926321" cy="4050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7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54868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Państwo istniejące w latach 1807 – 1815.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Księstwo zostało utworzone przez Cesarza Francuzów Napoleona I po zwycięstwie nad Prusami i Imperium Rosyjskim. Był lekko uzależnione od decyzji Cesarstwa Francuskiego lecz sprawowało funkcję państwa. Jednak po wielu klęskach Napoleona 3 maja 1815 r. Księstwo Warszawskie rozpadło się na trzy części: Wielkie Księstwo Poznańskie, Królestwo Polskie i Wolne Miasto Kraków.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4" y="2795448"/>
            <a:ext cx="3762677" cy="3729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1474" y="404664"/>
            <a:ext cx="4977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Powstanie 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listopadowe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218842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Polskie powstanie narodowe przeciwko Imperium Rosyjskiemu, które wybuchło w nocy z 29 na 30 listopada 1830 roku, a zakończyło się 21 października 1831 roku. Główną przyczyną powstania było nieprzestrzeganie konstytucji Królestwa Polskiego przez cara Aleksandra I. Podczas tego powstania stosowano wojnę partyzancką.</a:t>
            </a:r>
          </a:p>
          <a:p>
            <a:r>
              <a:rPr lang="pl-PL" sz="2000" dirty="0" smtClean="0"/>
              <a:t>Dyktatorem tego zrywu narodowego był Józef Chłopicki. 21 października 1831 upadło powstanie. Władze Imperium Rosyjskiego kazały aresztować i skazać na śmierć ludzi uwikłani w powstanie listopadowe. Zaczęto także rusyfikację narodu polskiego. Wybudowano Cytadelę, która miała służyć jako więzienie dla powstańców. To była klęska Polski.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1935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404664"/>
            <a:ext cx="88408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Bitwa pod</a:t>
            </a:r>
          </a:p>
          <a:p>
            <a:pPr algn="ctr"/>
            <a:r>
              <a:rPr lang="pl-PL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Olszynką Grochowską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Znalezione obrazy dla zapytania bitwa pod olszynkÄ grochowskÄ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81" y="2204864"/>
            <a:ext cx="6480720" cy="4107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1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94635" y="404664"/>
            <a:ext cx="45913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Powstanie 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styczniowe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2176600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P</a:t>
            </a:r>
            <a:r>
              <a:rPr lang="pl-PL" sz="2000" dirty="0" smtClean="0"/>
              <a:t>olskie powstanie narodowe przeciwko Imperium Rosyjskiemu, ogłoszone Manifestem 22 stycznia wydanym w Warszawie przez Tymczasowy Rząd Narodowy. Wybuchło 22 stycznia 1863 w Królestwie Polskim. Miało także charakter wojny partyzanckiej. Przyczyną wybuchu powstania była branka, czyli wcielanie ludzi do wojska rosyjskiego.  Pierwszym dyktatorem powstania był Ludwik Mierosławski, a później Romuald Traugutt. Jednak ten zryw narodowy przegrali Polacy w 1864 r. Rosja teraz nie popuściła narodowi polskiemu. Rozpoczęto intensywną rusyfikację. Zniesiono autonomię Królestwa Polskiego i nazwano Królestwo Polskie Krajem Nadwiślańskim.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453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209</TotalTime>
  <Words>840</Words>
  <Application>Microsoft Office PowerPoint</Application>
  <PresentationFormat>Pokaz na ekranie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Aspekt</vt:lpstr>
      <vt:lpstr>Wiwat niepodległa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Wiwat niepodległa</dc:title>
  <dc:creator>Dorota</dc:creator>
  <cp:lastModifiedBy>Dorota</cp:lastModifiedBy>
  <cp:revision>19</cp:revision>
  <dcterms:created xsi:type="dcterms:W3CDTF">2018-10-29T16:07:03Z</dcterms:created>
  <dcterms:modified xsi:type="dcterms:W3CDTF">2018-10-29T19:36:45Z</dcterms:modified>
</cp:coreProperties>
</file>