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28FE-6AD1-4912-9C46-0BD3B70A6DF4}" type="datetimeFigureOut">
              <a:rPr lang="pl-PL" smtClean="0"/>
              <a:pPr/>
              <a:t>2018-10-17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6865-4689-44AB-9DA2-3A0F4AA63B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28FE-6AD1-4912-9C46-0BD3B70A6DF4}" type="datetimeFigureOut">
              <a:rPr lang="pl-PL" smtClean="0"/>
              <a:pPr/>
              <a:t>2018-10-17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6865-4689-44AB-9DA2-3A0F4AA63B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28FE-6AD1-4912-9C46-0BD3B70A6DF4}" type="datetimeFigureOut">
              <a:rPr lang="pl-PL" smtClean="0"/>
              <a:pPr/>
              <a:t>2018-10-17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6865-4689-44AB-9DA2-3A0F4AA63B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28FE-6AD1-4912-9C46-0BD3B70A6DF4}" type="datetimeFigureOut">
              <a:rPr lang="pl-PL" smtClean="0"/>
              <a:pPr/>
              <a:t>2018-10-17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6865-4689-44AB-9DA2-3A0F4AA63B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28FE-6AD1-4912-9C46-0BD3B70A6DF4}" type="datetimeFigureOut">
              <a:rPr lang="pl-PL" smtClean="0"/>
              <a:pPr/>
              <a:t>2018-10-17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6865-4689-44AB-9DA2-3A0F4AA63B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28FE-6AD1-4912-9C46-0BD3B70A6DF4}" type="datetimeFigureOut">
              <a:rPr lang="pl-PL" smtClean="0"/>
              <a:pPr/>
              <a:t>2018-10-17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6865-4689-44AB-9DA2-3A0F4AA63B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28FE-6AD1-4912-9C46-0BD3B70A6DF4}" type="datetimeFigureOut">
              <a:rPr lang="pl-PL" smtClean="0"/>
              <a:pPr/>
              <a:t>2018-10-17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6865-4689-44AB-9DA2-3A0F4AA63B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28FE-6AD1-4912-9C46-0BD3B70A6DF4}" type="datetimeFigureOut">
              <a:rPr lang="pl-PL" smtClean="0"/>
              <a:pPr/>
              <a:t>2018-10-17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6865-4689-44AB-9DA2-3A0F4AA63B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28FE-6AD1-4912-9C46-0BD3B70A6DF4}" type="datetimeFigureOut">
              <a:rPr lang="pl-PL" smtClean="0"/>
              <a:pPr/>
              <a:t>2018-10-17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6865-4689-44AB-9DA2-3A0F4AA63B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28FE-6AD1-4912-9C46-0BD3B70A6DF4}" type="datetimeFigureOut">
              <a:rPr lang="pl-PL" smtClean="0"/>
              <a:pPr/>
              <a:t>2018-10-17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6865-4689-44AB-9DA2-3A0F4AA63B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28FE-6AD1-4912-9C46-0BD3B70A6DF4}" type="datetimeFigureOut">
              <a:rPr lang="pl-PL" smtClean="0"/>
              <a:pPr/>
              <a:t>2018-10-17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6865-4689-44AB-9DA2-3A0F4AA63B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528FE-6AD1-4912-9C46-0BD3B70A6DF4}" type="datetimeFigureOut">
              <a:rPr lang="pl-PL" smtClean="0"/>
              <a:pPr/>
              <a:t>2018-10-17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E6865-4689-44AB-9DA2-3A0F4AA63B1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Znalezione obrazy dla zapytania gify medyczne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3717032"/>
            <a:ext cx="3228975" cy="26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Znalezione obrazy dla zapytania gify medycz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3861048"/>
            <a:ext cx="1600200" cy="2190750"/>
          </a:xfrm>
          <a:prstGeom prst="rect">
            <a:avLst/>
          </a:prstGeom>
          <a:noFill/>
        </p:spPr>
      </p:pic>
      <p:pic>
        <p:nvPicPr>
          <p:cNvPr id="24580" name="Picture 4" descr="Podobny obraz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437112"/>
            <a:ext cx="2113113" cy="1739256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251520" y="836712"/>
            <a:ext cx="864778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Wizyta ratowników medycznych</a:t>
            </a:r>
            <a:br>
              <a:rPr lang="pl-PL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Grupa 0a</a:t>
            </a:r>
            <a:br>
              <a:rPr lang="pl-PL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15.10.2018r.</a:t>
            </a:r>
            <a:endParaRPr lang="pl-PL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28738" y="457200"/>
            <a:ext cx="2143125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Obraz 2" descr="12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672138" y="457200"/>
            <a:ext cx="2143125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az 4" descr="122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5672138" y="3543300"/>
            <a:ext cx="2143125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az 5" descr="119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1328738" y="3543300"/>
            <a:ext cx="2143125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08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672138" y="457200"/>
            <a:ext cx="2143125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Obraz 3" descr="079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3287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078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az 5" descr="072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1547664" y="404664"/>
            <a:ext cx="2143125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pole tekstowe 7"/>
          <p:cNvSpPr txBox="1"/>
          <p:nvPr/>
        </p:nvSpPr>
        <p:spPr>
          <a:xfrm>
            <a:off x="4860032" y="6381328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/>
              <a:t>Autor: Krystyna Chmielecka - Szaro</a:t>
            </a:r>
            <a:endParaRPr lang="pl-PL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766952"/>
            <a:ext cx="727280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  <a:tab pos="6400800" algn="l"/>
                <a:tab pos="6629400" algn="l"/>
                <a:tab pos="6858000" algn="l"/>
                <a:tab pos="7086600" algn="l"/>
                <a:tab pos="7315200" algn="l"/>
              </a:tabLst>
            </a:pPr>
            <a:r>
              <a:rPr kumimoji="0" lang="pl-PL" sz="24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15 października 2018r. do naszego przedszkola przyjechała karetka Państwowego</a:t>
            </a:r>
            <a:r>
              <a:rPr kumimoji="0" lang="pl-PL" sz="2400" b="1" i="1" u="none" strike="noStrike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Pogotowia Medycznego</a:t>
            </a:r>
            <a:r>
              <a:rPr kumimoji="0" lang="pl-PL" sz="24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. Dzieci dowiedziały się wielu ciekawych rzeczy na temat tego, co to jest pogotowie ratunkowe i jak wygląda praca ratowników medycznych. Panowie przypomnieli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  <a:tab pos="6400800" algn="l"/>
                <a:tab pos="6629400" algn="l"/>
                <a:tab pos="6858000" algn="l"/>
                <a:tab pos="7086600" algn="l"/>
                <a:tab pos="7315200" algn="l"/>
              </a:tabLst>
            </a:pPr>
            <a:r>
              <a:rPr kumimoji="0" lang="pl-PL" sz="24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o numerach alarmowych oraz zaprosili dzieci do obejrzenia karetki od wewnątrz, gdzie </a:t>
            </a:r>
            <a:r>
              <a:rPr kumimoji="0" lang="pl-PL" sz="2400" b="1" i="1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przedszkoaki</a:t>
            </a:r>
            <a:r>
              <a:rPr kumimoji="0" lang="pl-PL" sz="24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 mogły</a:t>
            </a:r>
            <a:r>
              <a:rPr kumimoji="0" lang="pl-PL" sz="2400" b="1" i="1" u="none" strike="noStrike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l-PL" sz="24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zobaczyć specjalistyczny sprzęt medyczny. Największą atrakcją była nauka udzielania pierwszej pomocy na fantomie oraz sygnał dźwiękowy</a:t>
            </a:r>
            <a:r>
              <a:rPr kumimoji="0" lang="pl-PL" sz="2400" b="1" i="1" u="none" strike="noStrike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karetki.</a:t>
            </a:r>
            <a:r>
              <a:rPr kumimoji="0" lang="pl-PL" sz="24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pl-PL" sz="2400" b="1" i="1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Podobny obraz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5229200"/>
            <a:ext cx="1238250" cy="1019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6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923928" y="332656"/>
            <a:ext cx="381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Obraz 3" descr="167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az 4" descr="166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5672138" y="3543300"/>
            <a:ext cx="2143125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18" name="Picture 2" descr="Znalezione obrazy dla zapytania kropla krwi 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9F8F6"/>
              </a:clrFrom>
              <a:clrTo>
                <a:srgbClr val="F9F8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620688"/>
            <a:ext cx="3250332" cy="21647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16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95736" y="476672"/>
            <a:ext cx="4323383" cy="57645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4818" name="Picture 2" descr="Znalezione obrazy dla zapytania gify medycz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2132856"/>
            <a:ext cx="1600200" cy="219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15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23528" y="260648"/>
            <a:ext cx="8496944" cy="6372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5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28738" y="457200"/>
            <a:ext cx="2143125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az 4" descr="15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672138" y="3543300"/>
            <a:ext cx="2143125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az 5" descr="152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5672138" y="457200"/>
            <a:ext cx="2143125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az 6" descr="150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1475656" y="3501008"/>
            <a:ext cx="2143125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4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28738" y="457200"/>
            <a:ext cx="2143125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az 4" descr="146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6721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140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5672138" y="457200"/>
            <a:ext cx="2143125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az 6" descr="135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1328738" y="3543300"/>
            <a:ext cx="2143125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4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28738" y="457200"/>
            <a:ext cx="2143125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Obraz 2" descr="14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672138" y="457200"/>
            <a:ext cx="2143125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az 4" descr="142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5672138" y="3543300"/>
            <a:ext cx="2143125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az 5" descr="138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1619672" y="3501008"/>
            <a:ext cx="2143125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28738" y="457200"/>
            <a:ext cx="2143125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Obraz 2" descr="13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672138" y="457200"/>
            <a:ext cx="2143125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az 4" descr="130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5672138" y="3543300"/>
            <a:ext cx="2143125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az 5" descr="126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1259632" y="3429000"/>
            <a:ext cx="2143125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80</Words>
  <Application>Microsoft Office PowerPoint</Application>
  <PresentationFormat>Pokaz na ekranie (4:3)</PresentationFormat>
  <Paragraphs>4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4" baseType="lpstr"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Wizyta ratowników medycznych Grupa 0a 15.10.2018r.</dc:title>
  <dc:creator>Krysia</dc:creator>
  <cp:lastModifiedBy>Milena Maliszewska</cp:lastModifiedBy>
  <cp:revision>8</cp:revision>
  <dcterms:created xsi:type="dcterms:W3CDTF">2018-10-16T14:23:21Z</dcterms:created>
  <dcterms:modified xsi:type="dcterms:W3CDTF">2018-10-17T05:19:55Z</dcterms:modified>
</cp:coreProperties>
</file>