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B0604020202020204" charset="-18"/>
      <p:regular r:id="rId15"/>
      <p:bold r:id="rId16"/>
      <p:italic r:id="rId17"/>
      <p:boldItalic r:id="rId18"/>
    </p:embeddedFont>
    <p:embeddedFont>
      <p:font typeface="Playfair Display" panose="020B0604020202020204" charset="-18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21175a36a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21175a36a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21175a36a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21175a36a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21175a36a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21175a36a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21175a36a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21175a36a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21175a36a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21175a36a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21175a36a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21175a36a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21175a36a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21175a36a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21175a36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21175a36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21175a36a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21175a36a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21175a36a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21175a36a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21175a36a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21175a36a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6.wroc.pl/old_page/projekt_zaniecz/hala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echbud.com.pl/halas1.htm" TargetMode="External"/><Relationship Id="rId4" Type="http://schemas.openxmlformats.org/officeDocument/2006/relationships/hyperlink" Target="http://zs4ostroleka.pl/halas-twoj-wro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Wpływ hałasu na organizm człowieka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Danuta Sułek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894625" y="813625"/>
            <a:ext cx="33549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1">
                <a:latin typeface="Lato"/>
                <a:ea typeface="Lato"/>
                <a:cs typeface="Lato"/>
                <a:sym typeface="Lato"/>
              </a:rPr>
              <a:t>Wpływ hałasu na organizm człowieka</a:t>
            </a:r>
            <a:endParaRPr sz="4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89925" y="4521250"/>
            <a:ext cx="16995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mgr Danuta Sułek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 możemy zrobić?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173175" y="1112875"/>
            <a:ext cx="532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333333"/>
                </a:solidFill>
              </a:rPr>
              <a:t>Źródłem hałasu są oczywiście sami uczniowie:</a:t>
            </a:r>
            <a:endParaRPr sz="2000">
              <a:solidFill>
                <a:srgbClr val="333333"/>
              </a:solidFill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333333"/>
                </a:solidFill>
              </a:rPr>
              <a:t>- Rozmawiajmy zamiast krzyczeć do siebie;</a:t>
            </a:r>
            <a:endParaRPr sz="2000">
              <a:solidFill>
                <a:srgbClr val="333333"/>
              </a:solidFill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333333"/>
                </a:solidFill>
              </a:rPr>
              <a:t>- Usiądźmy w czytelni i przeczytajmy coś ciekawego;</a:t>
            </a:r>
            <a:endParaRPr sz="2000">
              <a:solidFill>
                <a:srgbClr val="333333"/>
              </a:solidFill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333333"/>
                </a:solidFill>
              </a:rPr>
              <a:t>- Spacerujmy zamiast biegać;</a:t>
            </a:r>
            <a:endParaRPr sz="2000">
              <a:solidFill>
                <a:srgbClr val="333333"/>
              </a:solidFill>
            </a:endParaRPr>
          </a:p>
          <a:p>
            <a:pPr marL="10160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333333"/>
                </a:solidFill>
              </a:rPr>
              <a:t>- Zjedzmy w spokoju drugie śniadanie;</a:t>
            </a:r>
            <a:endParaRPr sz="2000">
              <a:solidFill>
                <a:srgbClr val="333333"/>
              </a:solidFill>
            </a:endParaRPr>
          </a:p>
          <a:p>
            <a:pPr marL="0" marR="10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825" y="1302150"/>
            <a:ext cx="3762075" cy="253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Pokochajmy ciszę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1350400"/>
            <a:ext cx="442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/>
              <a:t>Wszyscy potrzebujemy snu i przerwy od dźwięków sączących się w nasze umysły.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000"/>
              <a:t>Potrzebujemy wytchnienia i ulgi.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000"/>
              <a:t>Najlepiej odnaleźć to w ciszy.                          	                                                                       Nie obawiajmy się ciszy, lecz zacznijmy się nią po prostu cieszyć.</a:t>
            </a:r>
            <a:endParaRPr sz="200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525" y="1433075"/>
            <a:ext cx="4221675" cy="30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Źródła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242425" y="11425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3"/>
              </a:rPr>
              <a:t>http://www.gim6.wroc.pl/old_page/projekt_zaniecz/halas.html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4"/>
              </a:rPr>
              <a:t>http://zs4ostroleka.pl/halas-twoj-wrog/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5"/>
              </a:rPr>
              <a:t>http://www.techbud.com.pl/halas1.htm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/>
              <a:t>Czym jest hałas?</a:t>
            </a:r>
            <a:endParaRPr sz="480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94400"/>
            <a:ext cx="8520600" cy="32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000000"/>
                </a:solidFill>
              </a:rPr>
              <a:t>Hałas-</a:t>
            </a:r>
            <a:r>
              <a:rPr lang="pl" sz="2200"/>
              <a:t> </a:t>
            </a:r>
            <a:r>
              <a:rPr lang="pl" sz="2200">
                <a:solidFill>
                  <a:srgbClr val="222222"/>
                </a:solidFill>
                <a:highlight>
                  <a:srgbClr val="FFFFFF"/>
                </a:highlight>
              </a:rPr>
              <a:t> dźwięki zazwyczaj o nadmiernym natężeniu (zbyt głośne) w danym miejscu i czasie, odbierane jako: „bezcelowe, następnie uciążliwe, przykre, dokuczliwe, wreszcie szkodliwe”.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200">
                <a:solidFill>
                  <a:srgbClr val="000000"/>
                </a:solidFill>
                <a:highlight>
                  <a:srgbClr val="FFFFFF"/>
                </a:highlight>
              </a:rPr>
              <a:t>Hałas obecnie istnieje wszędzie. Atakuje nasze uszy w domu, w szkole, w pracy. Często jest składnikiem relaksu i wypoczynku !!!??? Głośna muzyka czy hałaśliwe zajęcia należą do elementów wypoczynku dużych grup ludzi.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Szkodliwość hałasu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Nikt chyba dzisiaj nie wątpi, że hałas jest szkodliwy. Hałas uszkadza słuch i może doprowadzić do jego utraty. Lecz hałas uszkadza nie tylko narząd słuchu. Stwierdzono, że pod wpływem hałasu następuje kurcz drobnych naczyń tętniczych, występują zmiany w funkcjonowaniu układu nerwowego, zmniejsza się funkcja ślinianek i błony śluzowej żołądka, występują zakłócenia wzroku np. upośledzenie rozróżniania barw i ograniczenie pola widzenia, obniża się precyzja ruchów, zmniejsza wydolność psychiczna i występuje szybciej zmęczenie. 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" y="290513"/>
            <a:ext cx="89344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hałas szkodzi zdrowiu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096500"/>
            <a:ext cx="8520600" cy="3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Hałas jest także jedną z zasadniczych przyczyn zbyt wczesnego starzenia się, i to aż o 8-12 lat, oraz zwiększonej liczby zawałów serca. Szkodliwość działania hałasu na organizm człowieka objawia się również gorszą wydajnością nauki, trudnościami w skupieniu uwagi, zaburzeniami orientacji, drażliwością, podwyższeniem ciśnienia krwi, bólem i zawrotami głowy. U małych dzieci hałas budzi duży niepokój, niepewność, zagubienie, powoduje płacz.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32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1241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Natężenie dźwięku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816000"/>
            <a:ext cx="624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22222"/>
                </a:solidFill>
                <a:highlight>
                  <a:srgbClr val="FEFEFE"/>
                </a:highlight>
              </a:rPr>
              <a:t>1 - poniżej 35 dB - nieszkodliwy, ale może być denerwujący,</a:t>
            </a:r>
            <a:endParaRPr sz="1600">
              <a:solidFill>
                <a:srgbClr val="222222"/>
              </a:solidFill>
              <a:highlight>
                <a:srgbClr val="FEFEFE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22222"/>
                </a:solidFill>
                <a:highlight>
                  <a:srgbClr val="FEFEFE"/>
                </a:highlight>
              </a:rPr>
              <a:t>2 - od 35 dB do 70 dB - również nieszkodliwy, lecz może powodować zmęczenie, spadek wydajności pracy, trudności z koncentracją, zasypianiem i wypoczynkiem</a:t>
            </a:r>
            <a:endParaRPr sz="1600">
              <a:solidFill>
                <a:srgbClr val="222222"/>
              </a:solidFill>
              <a:highlight>
                <a:srgbClr val="FEFEFE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22222"/>
                </a:solidFill>
                <a:highlight>
                  <a:srgbClr val="FEFEFE"/>
                </a:highlight>
              </a:rPr>
              <a:t>3 - od 70 dB do 85 dB - może już oddziaływać szkodliwie, powodować bóle głowy, wpływać szkodliwie na ustrój nerwowy człowieka itp.</a:t>
            </a:r>
            <a:endParaRPr sz="1600">
              <a:solidFill>
                <a:srgbClr val="222222"/>
              </a:solidFill>
              <a:highlight>
                <a:srgbClr val="FEFEFE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22222"/>
                </a:solidFill>
                <a:highlight>
                  <a:srgbClr val="FEFEFE"/>
                </a:highlight>
              </a:rPr>
              <a:t>4 - od 85 dB do 120 dB - uszkadza słuch, wpływa na zaburzenia układu krążenia, układu nerwowego, równowagi i innych</a:t>
            </a:r>
            <a:endParaRPr sz="1600">
              <a:solidFill>
                <a:srgbClr val="222222"/>
              </a:solidFill>
              <a:highlight>
                <a:srgbClr val="FEFEFE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600">
                <a:solidFill>
                  <a:srgbClr val="222222"/>
                </a:solidFill>
                <a:highlight>
                  <a:srgbClr val="FEFEFE"/>
                </a:highlight>
              </a:rPr>
              <a:t>5 - powyżej 120 dB - jeżeli poziom hałasu przekroczy 150 dB, już po 5 minutach całkowicie paraliżuje działanie organizmu</a:t>
            </a:r>
            <a:endParaRPr sz="1600">
              <a:solidFill>
                <a:srgbClr val="222222"/>
              </a:solidFill>
              <a:highlight>
                <a:srgbClr val="FEFEFE"/>
              </a:highlight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500" y="124150"/>
            <a:ext cx="2658100" cy="470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Słuchanie muzyki w słuchawkach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9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1E2832"/>
                </a:solidFill>
                <a:highlight>
                  <a:srgbClr val="FFFFFF"/>
                </a:highlight>
              </a:rPr>
              <a:t>Głośne słuchanie muzyki w słuchawkach uszkadza słuch z tego powodu, że dźwięk jest ogniskowany Bezpośrednio do małżowiny usznej. To może nawet     wzmagać energię akustyczną i dochodzi       do sprzężenia zwrotnego.</a:t>
            </a:r>
            <a:endParaRPr>
              <a:solidFill>
                <a:srgbClr val="1E283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1E2832"/>
                </a:solidFill>
                <a:highlight>
                  <a:srgbClr val="FFFFFF"/>
                </a:highlight>
              </a:rPr>
              <a:t>Nie bez znaczenia jest melodia jakiej słuchamy. To, czy muzyka jest mocno natężona, czy puszczana jest tzw. salwami (rock, heavy metal). Taka mocniej uszkadza słuch niż płynna muzyka modulacyjna. </a:t>
            </a:r>
            <a:endParaRPr>
              <a:solidFill>
                <a:srgbClr val="1E283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1E28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79" y="1415238"/>
            <a:ext cx="4266146" cy="28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Hałas w szkole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4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Hałas na szkolnej przerwie może być porównywalny z  tym na koncercie rockowym. Przy jego natężeniu przekraczającym 100 dB większość ludzi odczuwa ból.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Naukowcy ostrzegają - w szkole jest za głośno, uczniowie nie mogą efektywnie przyswajać wiedzy nawet po krótkotrwałej obecności w takich warunkach.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300" y="1268625"/>
            <a:ext cx="3980101" cy="260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Pokaz na ekranie (16:9)</PresentationFormat>
  <Paragraphs>37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Playfair Display</vt:lpstr>
      <vt:lpstr>Times New Roman</vt:lpstr>
      <vt:lpstr>Lato</vt:lpstr>
      <vt:lpstr>Coral</vt:lpstr>
      <vt:lpstr>Wpływ hałasu na organizm człowieka</vt:lpstr>
      <vt:lpstr>Czym jest hałas?</vt:lpstr>
      <vt:lpstr>Szkodliwość hałasu</vt:lpstr>
      <vt:lpstr>Prezentacja programu PowerPoint</vt:lpstr>
      <vt:lpstr>Jak hałas szkodzi zdrowiu</vt:lpstr>
      <vt:lpstr>Prezentacja programu PowerPoint</vt:lpstr>
      <vt:lpstr>Natężenie dźwięku</vt:lpstr>
      <vt:lpstr>Słuchanie muzyki w słuchawkach</vt:lpstr>
      <vt:lpstr>Hałas w szkole</vt:lpstr>
      <vt:lpstr>Co możemy zrobić?</vt:lpstr>
      <vt:lpstr>Pokochajmy ciszę</vt:lpstr>
      <vt:lpstr>Źródła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hałasu na organizm człowieka</dc:title>
  <dc:creator>Jola Markowicz</dc:creator>
  <cp:lastModifiedBy>Jola Markowicz</cp:lastModifiedBy>
  <cp:revision>2</cp:revision>
  <dcterms:modified xsi:type="dcterms:W3CDTF">2018-09-24T15:06:22Z</dcterms:modified>
</cp:coreProperties>
</file>