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2852"/>
            <a:ext cx="8968087" cy="2759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712" y="4243849"/>
            <a:ext cx="3077111" cy="2769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0" y="2590074"/>
            <a:ext cx="8968087" cy="166033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9"/>
          <p:cNvSpPr/>
          <p:nvPr/>
        </p:nvSpPr>
        <p:spPr>
          <a:xfrm>
            <a:off x="9111712" y="2590074"/>
            <a:ext cx="3077111" cy="1660330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680322" y="2733708"/>
            <a:ext cx="8144131" cy="1373072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1" cy="1117689"/>
          </a:xfr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CEC401-C87D-4A55-8FAF-0EBC10613DFA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255346" y="2750341"/>
            <a:ext cx="1171885" cy="1356439"/>
          </a:xfrm>
        </p:spPr>
        <p:txBody>
          <a:bodyPr/>
          <a:lstStyle>
            <a:lvl1pPr>
              <a:defRPr/>
            </a:lvl1pPr>
          </a:lstStyle>
          <a:p>
            <a:pPr lvl="0"/>
            <a:fld id="{FCC7DE19-FCF8-43FF-960F-E8CA563786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0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4711619"/>
            <a:ext cx="9613855" cy="453048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0322" y="609593"/>
            <a:ext cx="9613855" cy="3589577"/>
          </a:xfrm>
          <a:effectLst>
            <a:outerShdw dist="63496" dir="5039953" algn="tl">
              <a:srgbClr val="000000">
                <a:alpha val="41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5169578"/>
            <a:ext cx="9613864" cy="6229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E9BED6-2B4C-405A-9204-9EA97EE27A1E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11308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4D5A1E36-9CEA-4CC9-892C-2BAE8CEAF9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0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609593"/>
            <a:ext cx="9613855" cy="359275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4711610"/>
            <a:ext cx="9613855" cy="1090787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25155D-3BE2-4DE4-9C1C-02A7F69FD4C4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11610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6F0F37C5-12B1-4845-B016-FBEE285941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5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2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4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127857" y="609593"/>
            <a:ext cx="8718877" cy="30360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02287" y="3653375"/>
            <a:ext cx="8156576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4711610"/>
            <a:ext cx="9613855" cy="1090787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EF6323-2DED-4703-8796-E85AC511369F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09928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9701C487-9A01-41C6-9965-4F14B2599261}" type="slidenum">
              <a:t>‹#›</a:t>
            </a:fld>
            <a:endParaRPr lang="en-US"/>
          </a:p>
        </p:txBody>
      </p:sp>
      <p:sp>
        <p:nvSpPr>
          <p:cNvPr id="12" name="TextBox 15"/>
          <p:cNvSpPr txBox="1"/>
          <p:nvPr/>
        </p:nvSpPr>
        <p:spPr>
          <a:xfrm>
            <a:off x="583570" y="74811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all" spc="0" baseline="0">
                <a:solidFill>
                  <a:srgbClr val="FFFFFF"/>
                </a:solidFill>
                <a:uFillTx/>
                <a:latin typeface="Trebuchet MS"/>
              </a:rPr>
              <a:t>“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9662812" y="303352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all" spc="0" baseline="0">
                <a:solidFill>
                  <a:srgbClr val="FFFFFF"/>
                </a:solidFill>
                <a:uFillTx/>
                <a:latin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65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9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0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1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4711610"/>
            <a:ext cx="9613864" cy="588535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5300145"/>
            <a:ext cx="9613864" cy="50225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494702-8577-4134-B744-97DB5F0CA326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09928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0D264423-0632-464F-B697-30C364E0E4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3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5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6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69221" y="753227"/>
            <a:ext cx="9624956" cy="1080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0946" y="2336877"/>
            <a:ext cx="3070033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3022677"/>
            <a:ext cx="3049697" cy="29135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956023" y="2336877"/>
            <a:ext cx="3063239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945471" y="3022677"/>
            <a:ext cx="3063239" cy="29135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224153" y="2336877"/>
            <a:ext cx="3070024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224153" y="3022677"/>
            <a:ext cx="3070024" cy="29135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34E378-3C3B-43FE-BEEB-F624D5F7B91C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8FD0B-64D7-4712-AB01-9E07E395B6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5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5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7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0313" y="4297506"/>
            <a:ext cx="3049706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0313" y="2336877"/>
            <a:ext cx="3049706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13" y="4873761"/>
            <a:ext cx="3049706" cy="106242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945471" y="4297506"/>
            <a:ext cx="3063239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3945471" y="2336877"/>
            <a:ext cx="3063239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944118" y="4873761"/>
            <a:ext cx="3067299" cy="106242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230682" y="4297506"/>
            <a:ext cx="3063505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230672" y="2336877"/>
            <a:ext cx="306350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230553" y="4873761"/>
            <a:ext cx="3067565" cy="106242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729664-CC43-4166-892F-CDE771B0D62C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7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8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5BB812-729C-41EB-8D53-5365B7D8F8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9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BEA2EA-B5D3-4371-B06A-4CDF33F49204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54C4F-3085-4B34-9956-F8B4788AC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13">
            <a:off x="8116209" y="1869395"/>
            <a:ext cx="5106988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7"/>
          <p:cNvSpPr/>
          <p:nvPr/>
        </p:nvSpPr>
        <p:spPr>
          <a:xfrm rot="5400013">
            <a:off x="9868204" y="5372401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129229" y="609593"/>
            <a:ext cx="1073798" cy="435376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0322" y="609593"/>
            <a:ext cx="8870000" cy="53265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807122" y="5936184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95A2C59-ADA6-4F70-B6F7-5FC3F87BDEA1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0322" y="5936184"/>
            <a:ext cx="6126809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097545" y="5398635"/>
            <a:ext cx="1154146" cy="1090787"/>
          </a:xfrm>
        </p:spPr>
        <p:txBody>
          <a:bodyPr anchor="t" anchorCtr="1"/>
          <a:lstStyle>
            <a:lvl1pPr algn="ctr">
              <a:defRPr/>
            </a:lvl1pPr>
          </a:lstStyle>
          <a:p>
            <a:pPr lvl="0"/>
            <a:fld id="{7C1374AA-1F78-49AC-8123-AA0E6C57BE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5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7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7D8956-DC5B-4CC7-AD90-EC70445C9D75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AF2A4A-F33F-4DAE-8EBB-5DA3D40BB4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6910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408789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0" y="272626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9"/>
          <p:cNvSpPr/>
          <p:nvPr/>
        </p:nvSpPr>
        <p:spPr>
          <a:xfrm>
            <a:off x="10585825" y="272626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2869899"/>
            <a:ext cx="9613864" cy="109078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680322" y="4232172"/>
            <a:ext cx="9613864" cy="1704020"/>
          </a:xfr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609EE-E26E-40E7-BAF5-368E72DC1878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729450" y="2869899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3C38F24A-314C-403D-9B08-B54F4047FB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0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680322" y="2336877"/>
            <a:ext cx="4698360" cy="3599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Content Placeholder 3"/>
          <p:cNvSpPr txBox="1">
            <a:spLocks noGrp="1"/>
          </p:cNvSpPr>
          <p:nvPr>
            <p:ph idx="2"/>
          </p:nvPr>
        </p:nvSpPr>
        <p:spPr>
          <a:xfrm>
            <a:off x="5594125" y="2336877"/>
            <a:ext cx="4700061" cy="3599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943278-4890-4D8B-8897-7F9D281DBA50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A79F74-F7D6-496E-A5A7-8D7AFCD92B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1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2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906353" y="2336877"/>
            <a:ext cx="4472330" cy="693133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Content Placeholder 3"/>
          <p:cNvSpPr txBox="1">
            <a:spLocks noGrp="1"/>
          </p:cNvSpPr>
          <p:nvPr>
            <p:ph idx="2"/>
          </p:nvPr>
        </p:nvSpPr>
        <p:spPr>
          <a:xfrm>
            <a:off x="680322" y="3030010"/>
            <a:ext cx="4698351" cy="2906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3"/>
          </p:nvPr>
        </p:nvSpPr>
        <p:spPr>
          <a:xfrm>
            <a:off x="5820155" y="2336877"/>
            <a:ext cx="4474031" cy="692072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Content Placeholder 5"/>
          <p:cNvSpPr txBox="1">
            <a:spLocks noGrp="1"/>
          </p:cNvSpPr>
          <p:nvPr>
            <p:ph idx="4"/>
          </p:nvPr>
        </p:nvSpPr>
        <p:spPr>
          <a:xfrm>
            <a:off x="5594125" y="3030010"/>
            <a:ext cx="4700061" cy="2906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1D06A-5115-484D-97B7-133F8FED9D07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2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0309F-5F67-4D78-90C4-8BDB49FD78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7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8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8E95BB-2670-4D56-B88F-8031F0691BBB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8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F41BD5-3388-4AA2-A226-06458EB286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FF731C-1AB1-45CF-BEF1-455C35BECE06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F609E-2458-4AB7-BD55-31F47BDAA0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2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0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55" cy="1080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4685842" y="2336877"/>
            <a:ext cx="5608335" cy="3599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>
            <a:off x="680322" y="2336868"/>
            <a:ext cx="3790078" cy="3599316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89E50-AE3E-4298-B8B5-E13318D33701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6921E-96C2-4B93-9782-F01A6D09E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Rectangle 10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55" cy="1080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868329" y="2336877"/>
            <a:ext cx="5425848" cy="3599316"/>
          </a:xfrm>
          <a:effectLst>
            <a:outerShdw dist="63496" dir="5039953" algn="tl">
              <a:srgbClr val="000000">
                <a:alpha val="41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>
            <a:off x="680322" y="2336877"/>
            <a:ext cx="3876260" cy="3599316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1B96D-2BDD-45CC-B9A6-EA3D91780949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CFDCA-9CB0-43F8-8E56-2C800582F8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0322" y="2336877"/>
            <a:ext cx="9613864" cy="3599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defRPr>
            </a:lvl1pPr>
          </a:lstStyle>
          <a:p>
            <a:pPr lvl="0"/>
            <a:fld id="{8DD16F82-17B6-416F-BB65-EA21B36A9E2D}" type="datetime1">
              <a:rPr lang="en-US"/>
              <a:pPr lvl="0"/>
              <a:t>12/17/2018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defRPr>
            </a:lvl1pPr>
          </a:lstStyle>
          <a:p>
            <a:pPr lvl="0"/>
            <a:fld id="{4C46AE86-DC1C-4C49-A8ED-C09611568B5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3600" b="0" i="0" u="none" strike="noStrike" kern="1200" cap="none" spc="0" baseline="0">
          <a:solidFill>
            <a:srgbClr val="FFFFFF"/>
          </a:solidFill>
          <a:uFillTx/>
          <a:latin typeface="Trebuchet MS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FFFFFF"/>
          </a:solidFill>
          <a:uFillTx/>
          <a:latin typeface="Trebuchet M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FFFFFF"/>
          </a:solidFill>
          <a:uFillTx/>
          <a:latin typeface="Trebuchet M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FFFFFF"/>
          </a:solidFill>
          <a:uFillTx/>
          <a:latin typeface="Trebuchet M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600" b="0" i="0" u="none" strike="noStrike" kern="1200" cap="none" spc="0" baseline="0">
          <a:solidFill>
            <a:srgbClr val="FFFFFF"/>
          </a:solidFill>
          <a:uFillTx/>
          <a:latin typeface="Trebuchet M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600" b="0" i="0" u="none" strike="noStrike" kern="1200" cap="none" spc="0" baseline="0">
          <a:solidFill>
            <a:srgbClr val="FFFFFF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/>
              <a:t>Wycieczka do Pałacu Królewskiego w Wilanowie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l-PL"/>
              <a:t> </a:t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r>
              <a:rPr lang="pl-PL"/>
              <a:t>30.10.2018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172" y="0"/>
            <a:ext cx="12191996" cy="6858000"/>
            <a:chOff x="-3172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88823" cy="6858000"/>
            </a:xfrm>
            <a:prstGeom prst="rect">
              <a:avLst/>
            </a:prstGeom>
            <a:gradFill>
              <a:gsLst>
                <a:gs pos="0">
                  <a:srgbClr val="F78925"/>
                </a:gs>
                <a:gs pos="100000">
                  <a:srgbClr val="D54209"/>
                </a:gs>
              </a:gsLst>
              <a:lin ang="252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pic>
          <p:nvPicPr>
            <p:cNvPr id="4" name="Picture 14"/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-3172" y="0"/>
              <a:ext cx="12191996" cy="6858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3"/>
          <a:srcRect l="2456" r="14924" b="-2"/>
          <a:stretch>
            <a:fillRect/>
          </a:stretch>
        </p:blipFill>
        <p:spPr>
          <a:xfrm>
            <a:off x="4636008" y="9"/>
            <a:ext cx="7552815" cy="68563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6"/>
          <p:cNvSpPr>
            <a:spLocks noMove="1" noResize="1"/>
          </p:cNvSpPr>
          <p:nvPr/>
        </p:nvSpPr>
        <p:spPr>
          <a:xfrm>
            <a:off x="0" y="609603"/>
            <a:ext cx="5018565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7" name="Tytuł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3679024" cy="1080939"/>
          </a:xfrm>
        </p:spPr>
        <p:txBody>
          <a:bodyPr/>
          <a:lstStyle/>
          <a:p>
            <a:pPr lvl="0"/>
            <a:r>
              <a:rPr lang="pl-PL" sz="2900"/>
              <a:t>Grupa 0c uczestniczyła w lekcji przyrodniczej.</a:t>
            </a:r>
            <a:r>
              <a:rPr lang="en-US" sz="2900"/>
              <a:t/>
            </a:r>
            <a:br>
              <a:rPr lang="en-US" sz="2900"/>
            </a:br>
            <a:endParaRPr lang="pl-PL" sz="2900"/>
          </a:p>
        </p:txBody>
      </p:sp>
      <p:pic>
        <p:nvPicPr>
          <p:cNvPr id="8" name="Picture 18"/>
          <p:cNvPicPr>
            <a:picLocks noMove="1" noResiz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0239"/>
            <a:ext cx="5029200" cy="202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1035" y="2793208"/>
            <a:ext cx="3581403" cy="26860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Move="1" noResize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2"/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4"/>
          <p:cNvPicPr>
            <a:picLocks noMove="1" noResiz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6"/>
          <p:cNvSpPr>
            <a:spLocks noMove="1" noResize="1"/>
          </p:cNvSpPr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6" name="Rectangle 18"/>
          <p:cNvSpPr>
            <a:spLocks noMove="1" noResize="1"/>
          </p:cNvSpPr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grpSp>
        <p:nvGrpSpPr>
          <p:cNvPr id="7" name="Group 20"/>
          <p:cNvGrpSpPr/>
          <p:nvPr/>
        </p:nvGrpSpPr>
        <p:grpSpPr>
          <a:xfrm>
            <a:off x="-3172" y="0"/>
            <a:ext cx="12191996" cy="6858000"/>
            <a:chOff x="-3172" y="0"/>
            <a:chExt cx="12191996" cy="6858000"/>
          </a:xfrm>
        </p:grpSpPr>
        <p:sp>
          <p:nvSpPr>
            <p:cNvPr id="8" name="Rectangle 21"/>
            <p:cNvSpPr/>
            <p:nvPr/>
          </p:nvSpPr>
          <p:spPr>
            <a:xfrm>
              <a:off x="0" y="0"/>
              <a:ext cx="12188823" cy="6858000"/>
            </a:xfrm>
            <a:prstGeom prst="rect">
              <a:avLst/>
            </a:prstGeom>
            <a:gradFill>
              <a:gsLst>
                <a:gs pos="0">
                  <a:srgbClr val="F78925"/>
                </a:gs>
                <a:gs pos="100000">
                  <a:srgbClr val="D54209"/>
                </a:gs>
              </a:gsLst>
              <a:lin ang="252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pic>
          <p:nvPicPr>
            <p:cNvPr id="9" name="Picture 22"/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-3172" y="0"/>
              <a:ext cx="12191996" cy="6858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0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5"/>
          <a:srcRect l="7703" r="24213"/>
          <a:stretch>
            <a:fillRect/>
          </a:stretch>
        </p:blipFill>
        <p:spPr>
          <a:xfrm rot="5400013">
            <a:off x="4984256" y="-348249"/>
            <a:ext cx="6856317" cy="7552815"/>
          </a:xfrm>
        </p:spPr>
      </p:pic>
      <p:sp>
        <p:nvSpPr>
          <p:cNvPr id="11" name="Rectangle 24"/>
          <p:cNvSpPr>
            <a:spLocks noMove="1" noResize="1"/>
          </p:cNvSpPr>
          <p:nvPr/>
        </p:nvSpPr>
        <p:spPr>
          <a:xfrm>
            <a:off x="0" y="609603"/>
            <a:ext cx="5018565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12" name="Tytuł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3679024" cy="1080939"/>
          </a:xfrm>
        </p:spPr>
        <p:txBody>
          <a:bodyPr/>
          <a:lstStyle/>
          <a:p>
            <a:endParaRPr lang="pl-PL"/>
          </a:p>
        </p:txBody>
      </p:sp>
      <p:pic>
        <p:nvPicPr>
          <p:cNvPr id="13" name="Picture 26"/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239"/>
            <a:ext cx="5029200" cy="202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Symbol zastępczy zawartości 7"/>
          <p:cNvPicPr>
            <a:picLocks noGrp="1" noChangeAspect="1"/>
          </p:cNvPicPr>
          <p:nvPr>
            <p:ph idx="2"/>
          </p:nvPr>
        </p:nvPicPr>
        <p:blipFill>
          <a:blip r:embed="rId6"/>
          <a:stretch>
            <a:fillRect/>
          </a:stretch>
        </p:blipFill>
        <p:spPr>
          <a:xfrm rot="5400013">
            <a:off x="671517" y="2785272"/>
            <a:ext cx="3600450" cy="27003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Move="1" noResize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9"/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1"/>
          <p:cNvPicPr>
            <a:picLocks noMove="1" noResiz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23"/>
          <p:cNvSpPr>
            <a:spLocks noMove="1" noResize="1"/>
          </p:cNvSpPr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6" name="Rectangle 25"/>
          <p:cNvSpPr>
            <a:spLocks noMove="1" noResize="1"/>
          </p:cNvSpPr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grpSp>
        <p:nvGrpSpPr>
          <p:cNvPr id="7" name="Group 27"/>
          <p:cNvGrpSpPr/>
          <p:nvPr/>
        </p:nvGrpSpPr>
        <p:grpSpPr>
          <a:xfrm>
            <a:off x="-3172" y="0"/>
            <a:ext cx="12191996" cy="6858000"/>
            <a:chOff x="-3172" y="0"/>
            <a:chExt cx="12191996" cy="6858000"/>
          </a:xfrm>
        </p:grpSpPr>
        <p:sp>
          <p:nvSpPr>
            <p:cNvPr id="8" name="Rectangle 28"/>
            <p:cNvSpPr/>
            <p:nvPr/>
          </p:nvSpPr>
          <p:spPr>
            <a:xfrm>
              <a:off x="0" y="0"/>
              <a:ext cx="12188823" cy="6858000"/>
            </a:xfrm>
            <a:prstGeom prst="rect">
              <a:avLst/>
            </a:prstGeom>
            <a:gradFill>
              <a:gsLst>
                <a:gs pos="0">
                  <a:srgbClr val="F78925"/>
                </a:gs>
                <a:gs pos="100000">
                  <a:srgbClr val="D54209"/>
                </a:gs>
              </a:gsLst>
              <a:lin ang="252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-3172" y="0"/>
              <a:ext cx="12191996" cy="6858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0" name="Rectangle 31"/>
          <p:cNvSpPr>
            <a:spLocks noMove="1" noResize="1"/>
          </p:cNvSpPr>
          <p:nvPr/>
        </p:nvSpPr>
        <p:spPr>
          <a:xfrm>
            <a:off x="0" y="609603"/>
            <a:ext cx="6499756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11" name="Tytuł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5632246" cy="1080939"/>
          </a:xfrm>
        </p:spPr>
        <p:txBody>
          <a:bodyPr/>
          <a:lstStyle/>
          <a:p>
            <a:endParaRPr lang="pl-PL"/>
          </a:p>
        </p:txBody>
      </p:sp>
      <p:pic>
        <p:nvPicPr>
          <p:cNvPr id="12" name="Picture 33"/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239"/>
            <a:ext cx="6492240" cy="2617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97225" y="2336804"/>
            <a:ext cx="4798487" cy="3598858"/>
          </a:xfrm>
        </p:spPr>
      </p:pic>
      <p:pic>
        <p:nvPicPr>
          <p:cNvPr id="14" name="Symbol zastępczy zawartości 5"/>
          <p:cNvPicPr>
            <a:picLocks noChangeAspect="1"/>
          </p:cNvPicPr>
          <p:nvPr/>
        </p:nvPicPr>
        <p:blipFill>
          <a:blip r:embed="rId6"/>
          <a:srcRect l="15839" r="27456" b="-3"/>
          <a:stretch>
            <a:fillRect/>
          </a:stretch>
        </p:blipFill>
        <p:spPr>
          <a:xfrm>
            <a:off x="7135502" y="585216"/>
            <a:ext cx="2556022" cy="3380801"/>
          </a:xfrm>
          <a:prstGeom prst="rect">
            <a:avLst/>
          </a:prstGeom>
          <a:noFill/>
          <a:ln cap="flat">
            <a:noFill/>
          </a:ln>
          <a:effectLst>
            <a:outerShdw dist="63496" dir="5039953" algn="tl">
              <a:srgbClr val="000000">
                <a:alpha val="41000"/>
              </a:srgbClr>
            </a:outerShdw>
          </a:effectLst>
        </p:spPr>
      </p:pic>
      <p:pic>
        <p:nvPicPr>
          <p:cNvPr id="15" name="Symbol zastępczy zawartości 7"/>
          <p:cNvPicPr>
            <a:picLocks noGrp="1" noChangeAspect="1"/>
          </p:cNvPicPr>
          <p:nvPr>
            <p:ph idx="2"/>
          </p:nvPr>
        </p:nvPicPr>
        <p:blipFill>
          <a:blip r:embed="rId7"/>
          <a:srcRect r="10100" b="-2"/>
          <a:stretch>
            <a:fillRect/>
          </a:stretch>
        </p:blipFill>
        <p:spPr>
          <a:xfrm rot="5400013">
            <a:off x="9698112" y="755354"/>
            <a:ext cx="2053312" cy="1713036"/>
          </a:xfrm>
          <a:effectLst>
            <a:outerShdw dist="63496" dir="5039953" algn="tl">
              <a:srgbClr val="000000">
                <a:alpha val="41000"/>
              </a:srgbClr>
            </a:outerShdw>
          </a:effectLst>
        </p:spPr>
      </p:pic>
      <p:sp>
        <p:nvSpPr>
          <p:cNvPr id="16" name="Rectangle 35"/>
          <p:cNvSpPr>
            <a:spLocks noMove="1" noResize="1"/>
          </p:cNvSpPr>
          <p:nvPr/>
        </p:nvSpPr>
        <p:spPr>
          <a:xfrm>
            <a:off x="9868259" y="2800350"/>
            <a:ext cx="1713027" cy="1165667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  <a:effectLst>
            <a:outerShdw dist="63496" dir="5039953" algn="tl">
              <a:srgbClr val="000000">
                <a:alpha val="41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pic>
        <p:nvPicPr>
          <p:cNvPr id="17" name="Obraz 9"/>
          <p:cNvPicPr>
            <a:picLocks noChangeAspect="1"/>
          </p:cNvPicPr>
          <p:nvPr/>
        </p:nvPicPr>
        <p:blipFill>
          <a:blip r:embed="rId8"/>
          <a:srcRect l="30714" r="32467" b="-2"/>
          <a:stretch>
            <a:fillRect/>
          </a:stretch>
        </p:blipFill>
        <p:spPr>
          <a:xfrm rot="5400013">
            <a:off x="8267154" y="2995227"/>
            <a:ext cx="2182471" cy="4445794"/>
          </a:xfrm>
          <a:prstGeom prst="rect">
            <a:avLst/>
          </a:prstGeom>
          <a:noFill/>
          <a:ln cap="flat">
            <a:noFill/>
          </a:ln>
          <a:effectLst>
            <a:outerShdw dist="63496" dir="5039953" algn="tl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Move="1" noResize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7"/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9"/>
          <p:cNvPicPr>
            <a:picLocks noMove="1" noResiz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21"/>
          <p:cNvSpPr>
            <a:spLocks noMove="1" noResize="1"/>
          </p:cNvSpPr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6" name="Rectangle 23"/>
          <p:cNvSpPr>
            <a:spLocks noMove="1" noResize="1"/>
          </p:cNvSpPr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pl-PL"/>
          </a:p>
        </p:txBody>
      </p:sp>
      <p:sp>
        <p:nvSpPr>
          <p:cNvPr id="7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7681" y="2336804"/>
            <a:ext cx="4798487" cy="3598858"/>
          </a:xfrm>
        </p:spPr>
      </p:pic>
      <p:pic>
        <p:nvPicPr>
          <p:cNvPr id="9" name="Symbol zastępczy zawartości 5"/>
          <p:cNvPicPr>
            <a:picLocks noChangeAspect="1"/>
          </p:cNvPicPr>
          <p:nvPr/>
        </p:nvPicPr>
        <p:blipFill>
          <a:blip r:embed="rId6"/>
          <a:srcRect t="229"/>
          <a:stretch>
            <a:fillRect/>
          </a:stretch>
        </p:blipFill>
        <p:spPr>
          <a:xfrm rot="5400013">
            <a:off x="5864166" y="2789816"/>
            <a:ext cx="3598785" cy="2692908"/>
          </a:xfrm>
          <a:prstGeom prst="rect">
            <a:avLst/>
          </a:prstGeom>
          <a:noFill/>
          <a:ln cap="flat">
            <a:noFill/>
          </a:ln>
          <a:effectLst>
            <a:outerShdw dist="63496" dir="5039953" algn="tl">
              <a:srgbClr val="000000">
                <a:alpha val="41000"/>
              </a:srgbClr>
            </a:outerShdw>
          </a:effectLst>
        </p:spPr>
      </p:pic>
      <p:pic>
        <p:nvPicPr>
          <p:cNvPr id="10" name="Symbol zastępczy zawartości 7"/>
          <p:cNvPicPr>
            <a:picLocks noGrp="1" noChangeAspect="1"/>
          </p:cNvPicPr>
          <p:nvPr>
            <p:ph idx="2"/>
          </p:nvPr>
        </p:nvPicPr>
        <p:blipFill>
          <a:blip r:embed="rId7"/>
          <a:srcRect l="7312" r="36567"/>
          <a:stretch>
            <a:fillRect/>
          </a:stretch>
        </p:blipFill>
        <p:spPr>
          <a:xfrm>
            <a:off x="9209663" y="2336868"/>
            <a:ext cx="2692908" cy="3598785"/>
          </a:xfrm>
          <a:effectLst>
            <a:outerShdw dist="63496" dir="5039953" algn="tl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erli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TM04033917%5b%5bfn=Berlin%5d%5d</Template>
  <TotalTime>3</TotalTime>
  <Words>14</Words>
  <Application>Microsoft Office PowerPoint</Application>
  <PresentationFormat>Panoramiczny</PresentationFormat>
  <Paragraphs>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Berlin</vt:lpstr>
      <vt:lpstr>Wycieczka do Pałacu Królewskiego w Wilanowie </vt:lpstr>
      <vt:lpstr>Grupa 0c uczestniczyła w lekcji przyrodniczej.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Pałacu Królewskiego w Wilanowie</dc:title>
  <dc:creator>Mariusz Kałuża</dc:creator>
  <cp:lastModifiedBy>Milena Maliszewska</cp:lastModifiedBy>
  <cp:revision>2</cp:revision>
  <dcterms:created xsi:type="dcterms:W3CDTF">2018-12-16T11:52:27Z</dcterms:created>
  <dcterms:modified xsi:type="dcterms:W3CDTF">2018-12-17T14:38:54Z</dcterms:modified>
</cp:coreProperties>
</file>