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70" r:id="rId13"/>
    <p:sldId id="269" r:id="rId14"/>
    <p:sldId id="268" r:id="rId15"/>
    <p:sldId id="264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DFEFAC07-D957-4456-BB1F-524CEC119993}" type="datetimeFigureOut">
              <a:rPr lang="pl-PL" smtClean="0"/>
              <a:t>2018-11-06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F137A-D3B8-4F49-B19A-E0AB5B3E01A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AC07-D957-4456-BB1F-524CEC119993}" type="datetimeFigureOut">
              <a:rPr lang="pl-PL" smtClean="0"/>
              <a:t>2018-11-06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F137A-D3B8-4F49-B19A-E0AB5B3E01A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AC07-D957-4456-BB1F-524CEC119993}" type="datetimeFigureOut">
              <a:rPr lang="pl-PL" smtClean="0"/>
              <a:t>2018-11-06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F137A-D3B8-4F49-B19A-E0AB5B3E01A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AC07-D957-4456-BB1F-524CEC119993}" type="datetimeFigureOut">
              <a:rPr lang="pl-PL" smtClean="0"/>
              <a:t>2018-11-06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F137A-D3B8-4F49-B19A-E0AB5B3E01A4}" type="slidenum">
              <a:rPr lang="pl-PL" smtClean="0"/>
              <a:t>‹#›</a:t>
            </a:fld>
            <a:endParaRPr lang="pl-PL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AC07-D957-4456-BB1F-524CEC119993}" type="datetimeFigureOut">
              <a:rPr lang="pl-PL" smtClean="0"/>
              <a:t>2018-11-06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F137A-D3B8-4F49-B19A-E0AB5B3E01A4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AC07-D957-4456-BB1F-524CEC119993}" type="datetimeFigureOut">
              <a:rPr lang="pl-PL" smtClean="0"/>
              <a:t>2018-11-06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F137A-D3B8-4F49-B19A-E0AB5B3E01A4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AC07-D957-4456-BB1F-524CEC119993}" type="datetimeFigureOut">
              <a:rPr lang="pl-PL" smtClean="0"/>
              <a:t>2018-11-06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F137A-D3B8-4F49-B19A-E0AB5B3E01A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AC07-D957-4456-BB1F-524CEC119993}" type="datetimeFigureOut">
              <a:rPr lang="pl-PL" smtClean="0"/>
              <a:t>2018-11-06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F137A-D3B8-4F49-B19A-E0AB5B3E01A4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AC07-D957-4456-BB1F-524CEC119993}" type="datetimeFigureOut">
              <a:rPr lang="pl-PL" smtClean="0"/>
              <a:t>2018-11-06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F137A-D3B8-4F49-B19A-E0AB5B3E01A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AC07-D957-4456-BB1F-524CEC119993}" type="datetimeFigureOut">
              <a:rPr lang="pl-PL" smtClean="0"/>
              <a:t>2018-11-06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F137A-D3B8-4F49-B19A-E0AB5B3E01A4}" type="slidenum">
              <a:rPr lang="pl-PL" smtClean="0"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AC07-D957-4456-BB1F-524CEC119993}" type="datetimeFigureOut">
              <a:rPr lang="pl-PL" smtClean="0"/>
              <a:t>2018-11-06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F137A-D3B8-4F49-B19A-E0AB5B3E01A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FEFAC07-D957-4456-BB1F-524CEC119993}" type="datetimeFigureOut">
              <a:rPr lang="pl-PL" smtClean="0"/>
              <a:t>2018-11-06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B3F137A-D3B8-4F49-B19A-E0AB5B3E01A4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Z PAMIĘTNIKA 8 S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PAŹDZIERNIK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0754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b="1" i="1" dirty="0" smtClean="0"/>
              <a:t>NASZE ZAJĘCIA.</a:t>
            </a:r>
            <a:endParaRPr lang="pl-PL" sz="1800" b="1" i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420888"/>
            <a:ext cx="4437525" cy="2496108"/>
          </a:xfrm>
        </p:spPr>
      </p:pic>
      <p:sp>
        <p:nvSpPr>
          <p:cNvPr id="5" name="pole tekstowe 4"/>
          <p:cNvSpPr txBox="1"/>
          <p:nvPr/>
        </p:nvSpPr>
        <p:spPr>
          <a:xfrm>
            <a:off x="2051720" y="5121165"/>
            <a:ext cx="5138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i="1" dirty="0" smtClean="0"/>
              <a:t>Na zajęciach muzyczno- ruchowych ćwiczyliśmy </a:t>
            </a:r>
            <a:r>
              <a:rPr lang="pl-PL" i="1" dirty="0" smtClean="0"/>
              <a:t>układ taneczny.</a:t>
            </a:r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val="1624068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b="1" i="1" dirty="0" smtClean="0"/>
              <a:t>Nasze zajęcia.</a:t>
            </a:r>
            <a:endParaRPr lang="pl-PL" sz="1800" b="1" i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348880"/>
            <a:ext cx="4941581" cy="2779640"/>
          </a:xfrm>
        </p:spPr>
      </p:pic>
      <p:sp>
        <p:nvSpPr>
          <p:cNvPr id="5" name="pole tekstowe 4"/>
          <p:cNvSpPr txBox="1"/>
          <p:nvPr/>
        </p:nvSpPr>
        <p:spPr>
          <a:xfrm>
            <a:off x="3203848" y="5229200"/>
            <a:ext cx="2648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i="1" dirty="0" smtClean="0"/>
              <a:t>Uczyliśmy się recytować wiersze.</a:t>
            </a:r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val="72473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b="1" i="1" dirty="0" smtClean="0"/>
              <a:t>NASZE ZAJĘCIA.</a:t>
            </a:r>
            <a:endParaRPr lang="pl-PL" sz="1800" b="1" i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7" y="2348880"/>
            <a:ext cx="4752528" cy="2673298"/>
          </a:xfrm>
        </p:spPr>
      </p:pic>
      <p:sp>
        <p:nvSpPr>
          <p:cNvPr id="5" name="pole tekstowe 4"/>
          <p:cNvSpPr txBox="1"/>
          <p:nvPr/>
        </p:nvSpPr>
        <p:spPr>
          <a:xfrm>
            <a:off x="1043608" y="5240351"/>
            <a:ext cx="6596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i="1" dirty="0" smtClean="0"/>
              <a:t>Na zajęciach kulinarnych  przyrządzaliśmy ziemniaczki zapiekane w piekarniku.</a:t>
            </a:r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val="643453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b="1" i="1" dirty="0" smtClean="0"/>
              <a:t>NASZE ZAJĘCIA.</a:t>
            </a:r>
            <a:endParaRPr lang="pl-PL" sz="1800" b="1" i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5" y="2420888"/>
            <a:ext cx="4536504" cy="2551784"/>
          </a:xfrm>
        </p:spPr>
      </p:pic>
      <p:sp>
        <p:nvSpPr>
          <p:cNvPr id="5" name="pole tekstowe 4"/>
          <p:cNvSpPr txBox="1"/>
          <p:nvPr/>
        </p:nvSpPr>
        <p:spPr>
          <a:xfrm>
            <a:off x="2339752" y="5116542"/>
            <a:ext cx="4513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i="1" dirty="0" smtClean="0"/>
              <a:t>Podczas spacerów obserwowaliśmy zmiany w przyrodzie.</a:t>
            </a:r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val="3550385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b="1" i="1" dirty="0" smtClean="0"/>
              <a:t>Akcja znicz.</a:t>
            </a:r>
            <a:endParaRPr lang="pl-PL" sz="1800" b="1" i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3" y="2348880"/>
            <a:ext cx="4752528" cy="2673297"/>
          </a:xfrm>
        </p:spPr>
      </p:pic>
      <p:sp>
        <p:nvSpPr>
          <p:cNvPr id="5" name="pole tekstowe 4"/>
          <p:cNvSpPr txBox="1"/>
          <p:nvPr/>
        </p:nvSpPr>
        <p:spPr>
          <a:xfrm>
            <a:off x="2267744" y="5164877"/>
            <a:ext cx="4934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i="1" dirty="0" smtClean="0"/>
              <a:t>Uczciliśmy pamięć zmarłych, udając się na pobliski cmentarz.</a:t>
            </a:r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val="3380463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b="1" i="1" dirty="0" smtClean="0"/>
              <a:t>Cdn.</a:t>
            </a:r>
            <a:endParaRPr lang="pl-PL" sz="1800" b="1" i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7" y="2438400"/>
            <a:ext cx="5418666" cy="3048000"/>
          </a:xfrm>
        </p:spPr>
      </p:pic>
    </p:spTree>
    <p:extLst>
      <p:ext uri="{BB962C8B-B14F-4D97-AF65-F5344CB8AC3E}">
        <p14:creationId xmlns:p14="http://schemas.microsoft.com/office/powerpoint/2010/main" val="5811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b="1" i="1" dirty="0" smtClean="0"/>
              <a:t>WYCIECZKA.</a:t>
            </a:r>
            <a:endParaRPr lang="pl-PL" sz="1800" b="1" i="1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636912"/>
            <a:ext cx="1935088" cy="2580117"/>
          </a:xfrm>
        </p:spPr>
      </p:pic>
      <p:sp>
        <p:nvSpPr>
          <p:cNvPr id="6" name="pole tekstowe 5"/>
          <p:cNvSpPr txBox="1"/>
          <p:nvPr/>
        </p:nvSpPr>
        <p:spPr>
          <a:xfrm>
            <a:off x="3995936" y="3356992"/>
            <a:ext cx="413222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i="1" dirty="0" smtClean="0"/>
              <a:t>Dnia 4 października udaliśmy się na wycieczkę do</a:t>
            </a:r>
          </a:p>
          <a:p>
            <a:r>
              <a:rPr lang="pl-PL" i="1" dirty="0" smtClean="0"/>
              <a:t>Myślenic.</a:t>
            </a:r>
          </a:p>
          <a:p>
            <a:r>
              <a:rPr lang="pl-PL" i="1" dirty="0" smtClean="0"/>
              <a:t>W Myślenickim Ośrodku Kultury i Sportu </a:t>
            </a:r>
          </a:p>
          <a:p>
            <a:r>
              <a:rPr lang="pl-PL" i="1" dirty="0" smtClean="0"/>
              <a:t>oglądaliśmy spektakl </a:t>
            </a:r>
          </a:p>
          <a:p>
            <a:r>
              <a:rPr lang="pl-PL" i="1" dirty="0" smtClean="0"/>
              <a:t>pt. „Ania z Zielonego Wzgórza”.</a:t>
            </a:r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val="6931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b="1" i="1" dirty="0" smtClean="0"/>
              <a:t>WYCIECZKA.</a:t>
            </a:r>
            <a:endParaRPr lang="pl-PL" sz="1800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420888"/>
            <a:ext cx="3240360" cy="2430270"/>
          </a:xfrm>
        </p:spPr>
      </p:pic>
      <p:sp>
        <p:nvSpPr>
          <p:cNvPr id="6" name="pole tekstowe 5"/>
          <p:cNvSpPr txBox="1"/>
          <p:nvPr/>
        </p:nvSpPr>
        <p:spPr>
          <a:xfrm>
            <a:off x="2483768" y="5126978"/>
            <a:ext cx="3656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i="1" dirty="0" smtClean="0"/>
              <a:t>Zwiedzaliśmy Miejską Bibliotekę Publiczną</a:t>
            </a:r>
            <a:r>
              <a:rPr lang="pl-PL" dirty="0" smtClean="0"/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4076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b="1" i="1" dirty="0" smtClean="0"/>
              <a:t>WYCIECZKA.</a:t>
            </a:r>
            <a:endParaRPr lang="pl-PL" sz="1800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420888"/>
            <a:ext cx="3472160" cy="2604120"/>
          </a:xfrm>
        </p:spPr>
      </p:pic>
      <p:sp>
        <p:nvSpPr>
          <p:cNvPr id="5" name="pole tekstowe 4"/>
          <p:cNvSpPr txBox="1"/>
          <p:nvPr/>
        </p:nvSpPr>
        <p:spPr>
          <a:xfrm>
            <a:off x="2267744" y="54452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2699792" y="5237022"/>
            <a:ext cx="3519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i="1" dirty="0" smtClean="0"/>
              <a:t>Byliśmy zafascynowani zbiorami biblioteki</a:t>
            </a:r>
            <a:r>
              <a:rPr lang="pl-PL" dirty="0" smtClean="0"/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9100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03648" y="1268760"/>
            <a:ext cx="6400800" cy="685800"/>
          </a:xfrm>
        </p:spPr>
        <p:txBody>
          <a:bodyPr>
            <a:normAutofit/>
          </a:bodyPr>
          <a:lstStyle/>
          <a:p>
            <a:r>
              <a:rPr lang="pl-PL" sz="1800" b="1" i="1" dirty="0" smtClean="0"/>
              <a:t>ŚWIĘTO </a:t>
            </a:r>
            <a:r>
              <a:rPr lang="pl-PL" sz="1800" b="1" i="1" dirty="0" smtClean="0"/>
              <a:t>KOMISJI EDUKACJI </a:t>
            </a:r>
            <a:r>
              <a:rPr lang="pl-PL" sz="1800" b="1" i="1" dirty="0" smtClean="0"/>
              <a:t>NARODOWEJ.</a:t>
            </a:r>
            <a:endParaRPr lang="pl-PL" sz="1800" b="1" i="1" dirty="0"/>
          </a:p>
        </p:txBody>
      </p:sp>
      <p:sp>
        <p:nvSpPr>
          <p:cNvPr id="5" name="pole tekstowe 4"/>
          <p:cNvSpPr txBox="1"/>
          <p:nvPr/>
        </p:nvSpPr>
        <p:spPr>
          <a:xfrm>
            <a:off x="3059832" y="5138701"/>
            <a:ext cx="3606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i="1" dirty="0" smtClean="0"/>
              <a:t>Składaliśmy </a:t>
            </a:r>
            <a:r>
              <a:rPr lang="pl-PL" i="1" dirty="0"/>
              <a:t>ż</a:t>
            </a:r>
            <a:r>
              <a:rPr lang="pl-PL" i="1" dirty="0" smtClean="0"/>
              <a:t>yczenia naszym nauczycielom.</a:t>
            </a:r>
            <a:endParaRPr lang="pl-PL" i="1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420888"/>
            <a:ext cx="4365517" cy="2455604"/>
          </a:xfrm>
        </p:spPr>
      </p:pic>
    </p:spTree>
    <p:extLst>
      <p:ext uri="{BB962C8B-B14F-4D97-AF65-F5344CB8AC3E}">
        <p14:creationId xmlns:p14="http://schemas.microsoft.com/office/powerpoint/2010/main" val="155429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b="1" i="1" dirty="0" smtClean="0"/>
              <a:t>100-lecie niepodległości.</a:t>
            </a:r>
            <a:endParaRPr lang="pl-PL" sz="1800" b="1" i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348880"/>
            <a:ext cx="4509533" cy="2536613"/>
          </a:xfrm>
        </p:spPr>
      </p:pic>
      <p:sp>
        <p:nvSpPr>
          <p:cNvPr id="5" name="pole tekstowe 4"/>
          <p:cNvSpPr txBox="1"/>
          <p:nvPr/>
        </p:nvSpPr>
        <p:spPr>
          <a:xfrm>
            <a:off x="2555776" y="5003884"/>
            <a:ext cx="4352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i="1" dirty="0" smtClean="0"/>
              <a:t>Wspólnie przygotowaliśmy „Plakat dla Niepodległej”</a:t>
            </a:r>
            <a:r>
              <a:rPr lang="pl-PL" dirty="0" smtClean="0"/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2261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b="1" i="1" dirty="0" smtClean="0"/>
              <a:t>100-lecie niepodległości.</a:t>
            </a:r>
            <a:endParaRPr lang="pl-PL" sz="1800" b="1" i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420888"/>
            <a:ext cx="4437525" cy="2496108"/>
          </a:xfrm>
        </p:spPr>
      </p:pic>
      <p:sp>
        <p:nvSpPr>
          <p:cNvPr id="6" name="pole tekstowe 5"/>
          <p:cNvSpPr txBox="1"/>
          <p:nvPr/>
        </p:nvSpPr>
        <p:spPr>
          <a:xfrm>
            <a:off x="3059832" y="5093331"/>
            <a:ext cx="3413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i="1" dirty="0" smtClean="0"/>
              <a:t>Prace wykonywaliśmy z zaangażowaniem</a:t>
            </a:r>
            <a:r>
              <a:rPr lang="pl-PL" i="1" dirty="0"/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5765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b="1" i="1" dirty="0" smtClean="0"/>
              <a:t>100-lecie niepodległości.</a:t>
            </a:r>
            <a:endParaRPr lang="pl-PL" sz="1800" b="1" i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420888"/>
            <a:ext cx="4653549" cy="2617622"/>
          </a:xfrm>
        </p:spPr>
      </p:pic>
      <p:sp>
        <p:nvSpPr>
          <p:cNvPr id="5" name="pole tekstowe 4"/>
          <p:cNvSpPr txBox="1"/>
          <p:nvPr/>
        </p:nvSpPr>
        <p:spPr>
          <a:xfrm>
            <a:off x="2195736" y="5175067"/>
            <a:ext cx="5743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i="1" dirty="0"/>
              <a:t>W ten sposób włączyliśmy się w finał obchodów 100-leia N</a:t>
            </a:r>
            <a:r>
              <a:rPr lang="pl-PL" i="1" dirty="0" smtClean="0"/>
              <a:t>iepodległości.</a:t>
            </a:r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val="151915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b="1" i="1" dirty="0" smtClean="0"/>
              <a:t>Konkurs biblioteczny.</a:t>
            </a:r>
            <a:endParaRPr lang="pl-PL" sz="1800" b="1" i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548" y="2420888"/>
            <a:ext cx="4176464" cy="2349262"/>
          </a:xfrm>
        </p:spPr>
      </p:pic>
      <p:sp>
        <p:nvSpPr>
          <p:cNvPr id="5" name="pole tekstowe 4"/>
          <p:cNvSpPr txBox="1"/>
          <p:nvPr/>
        </p:nvSpPr>
        <p:spPr>
          <a:xfrm>
            <a:off x="2267744" y="4941168"/>
            <a:ext cx="44805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i="1" dirty="0" smtClean="0"/>
              <a:t>Wykonaliśmy prace plastyczne na konkurs biblioteczny </a:t>
            </a:r>
          </a:p>
          <a:p>
            <a:pPr algn="ctr"/>
            <a:r>
              <a:rPr lang="pl-PL" i="1" dirty="0" smtClean="0"/>
              <a:t>„Mój ulubiony </a:t>
            </a:r>
            <a:r>
              <a:rPr lang="pl-PL" i="1" smtClean="0"/>
              <a:t>bohater książkowy”.</a:t>
            </a:r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val="1378173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skluzywny">
  <a:themeElements>
    <a:clrScheme name="Ekskluzywny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Czarny krawat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kskluzywny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175</TotalTime>
  <Words>160</Words>
  <Application>Microsoft Office PowerPoint</Application>
  <PresentationFormat>Pokaz na ekranie (4:3)</PresentationFormat>
  <Paragraphs>34</Paragraphs>
  <Slides>15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Ekskluzywny</vt:lpstr>
      <vt:lpstr>Z PAMIĘTNIKA 8 S</vt:lpstr>
      <vt:lpstr>WYCIECZKA.</vt:lpstr>
      <vt:lpstr>WYCIECZKA.</vt:lpstr>
      <vt:lpstr>WYCIECZKA.</vt:lpstr>
      <vt:lpstr>ŚWIĘTO KOMISJI EDUKACJI NARODOWEJ.</vt:lpstr>
      <vt:lpstr>100-lecie niepodległości.</vt:lpstr>
      <vt:lpstr>100-lecie niepodległości.</vt:lpstr>
      <vt:lpstr>100-lecie niepodległości.</vt:lpstr>
      <vt:lpstr>Konkurs biblioteczny.</vt:lpstr>
      <vt:lpstr>NASZE ZAJĘCIA.</vt:lpstr>
      <vt:lpstr>Nasze zajęcia.</vt:lpstr>
      <vt:lpstr>NASZE ZAJĘCIA.</vt:lpstr>
      <vt:lpstr>NASZE ZAJĘCIA.</vt:lpstr>
      <vt:lpstr>Akcja znicz.</vt:lpstr>
      <vt:lpstr>Cdn.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 PAMIĘTNIKA 8 S</dc:title>
  <dc:creator>User</dc:creator>
  <cp:lastModifiedBy>User</cp:lastModifiedBy>
  <cp:revision>16</cp:revision>
  <dcterms:created xsi:type="dcterms:W3CDTF">2018-10-26T09:05:23Z</dcterms:created>
  <dcterms:modified xsi:type="dcterms:W3CDTF">2018-11-06T08:25:58Z</dcterms:modified>
</cp:coreProperties>
</file>