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0E868E-1A51-4BA4-907B-F82E4B862893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984445-3DE2-400C-A3C4-8CB26B02336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 pamiętnika 8 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MARZEC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4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Dzień kobiet.</a:t>
            </a:r>
            <a:endParaRPr lang="pl-PL" sz="1800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3933469" cy="22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1835696" y="5085184"/>
            <a:ext cx="568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 marcu nie zabrakło życzeń od naszego kolegi z okazji Dnia Kobiet.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9530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492896"/>
            <a:ext cx="3816424" cy="214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411760" y="4972526"/>
            <a:ext cx="423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Układaliśmy i opowiadaliśmy historyjki obrazkowe.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502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861461" cy="21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131840" y="5085184"/>
            <a:ext cx="305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Wykonywaliśmy ozdoby wielkanocne.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8855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3933469" cy="22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131840" y="5044534"/>
            <a:ext cx="26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Zakładaliśmy hodowlę warzyw.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8527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 poszukiwaniu wiosny.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9684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059832" y="5099138"/>
            <a:ext cx="324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Prowadziliśmy obserwacje przyrodnicze.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776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Zajęcia kulinarne.</a:t>
            </a:r>
            <a:endParaRPr lang="pl-PL" sz="1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933469" cy="22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563888" y="5068688"/>
            <a:ext cx="19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Gotowaliśmy spaghetti.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8369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Zajęcia ruchowe.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1791072" cy="238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555776" y="5045242"/>
            <a:ext cx="44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Do ćwiczeń wykorzystali wykorzystaliśmy sprzęt OSA.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65941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Cdn.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509533" cy="253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68</TotalTime>
  <Words>70</Words>
  <Application>Microsoft Office PowerPoint</Application>
  <PresentationFormat>Pokaz na ekranie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Ekskluzywny</vt:lpstr>
      <vt:lpstr>Z pamiętnika 8 s</vt:lpstr>
      <vt:lpstr>Dzień kobiet.</vt:lpstr>
      <vt:lpstr>Nasze zajęcia.</vt:lpstr>
      <vt:lpstr>Nasze zajęcia.</vt:lpstr>
      <vt:lpstr>Nasze zajęcia.</vt:lpstr>
      <vt:lpstr>w poszukiwaniu wiosny.</vt:lpstr>
      <vt:lpstr>Zajęcia kulinarne.</vt:lpstr>
      <vt:lpstr>Zajęcia ruchowe.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6</cp:revision>
  <dcterms:created xsi:type="dcterms:W3CDTF">2019-04-11T06:09:17Z</dcterms:created>
  <dcterms:modified xsi:type="dcterms:W3CDTF">2019-04-11T07:37:22Z</dcterms:modified>
</cp:coreProperties>
</file>