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3" r:id="rId8"/>
  </p:sldIdLst>
  <p:sldSz cx="9144000" cy="6858000" type="screen4x3"/>
  <p:notesSz cx="6858000" cy="9144000"/>
  <p:photoAlbum layout="2pic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A87F-4501-4B4D-9843-876F221C58A5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32F9-E5E7-4EC3-984F-A6C95DF5D6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12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A87F-4501-4B4D-9843-876F221C58A5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32F9-E5E7-4EC3-984F-A6C95DF5D6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57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A87F-4501-4B4D-9843-876F221C58A5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32F9-E5E7-4EC3-984F-A6C95DF5D6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2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A87F-4501-4B4D-9843-876F221C58A5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32F9-E5E7-4EC3-984F-A6C95DF5D6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440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A87F-4501-4B4D-9843-876F221C58A5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32F9-E5E7-4EC3-984F-A6C95DF5D6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535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A87F-4501-4B4D-9843-876F221C58A5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32F9-E5E7-4EC3-984F-A6C95DF5D6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286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A87F-4501-4B4D-9843-876F221C58A5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32F9-E5E7-4EC3-984F-A6C95DF5D6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312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A87F-4501-4B4D-9843-876F221C58A5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32F9-E5E7-4EC3-984F-A6C95DF5D6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93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A87F-4501-4B4D-9843-876F221C58A5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32F9-E5E7-4EC3-984F-A6C95DF5D6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50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A87F-4501-4B4D-9843-876F221C58A5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32F9-E5E7-4EC3-984F-A6C95DF5D6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13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A87F-4501-4B4D-9843-876F221C58A5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B32F9-E5E7-4EC3-984F-A6C95DF5D6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85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DA87F-4501-4B4D-9843-876F221C58A5}" type="datetimeFigureOut">
              <a:rPr lang="pl-PL" smtClean="0"/>
              <a:t>2018-09-23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B32F9-E5E7-4EC3-984F-A6C95DF5D6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327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6048671"/>
          </a:xfrm>
        </p:spPr>
        <p:txBody>
          <a:bodyPr>
            <a:normAutofit fontScale="90000"/>
          </a:bodyPr>
          <a:lstStyle/>
          <a:p>
            <a:r>
              <a:rPr lang="pl-PL" sz="4000" u="sng" dirty="0" smtClean="0"/>
              <a:t>Z wizytą u szewca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>   </a:t>
            </a:r>
            <a:r>
              <a:rPr lang="pl-PL" sz="3000"/>
              <a:t> </a:t>
            </a:r>
            <a:r>
              <a:rPr lang="pl-PL" sz="3000" smtClean="0"/>
              <a:t>Gwiazdki </a:t>
            </a:r>
            <a:r>
              <a:rPr lang="pl-PL" sz="3000" dirty="0" smtClean="0"/>
              <a:t>podczas </a:t>
            </a:r>
            <a:r>
              <a:rPr lang="pl-PL" sz="3000" dirty="0"/>
              <a:t>roku szkolnego będą poznawały wiele zawodów. Pierwszym z nich był </a:t>
            </a:r>
            <a:r>
              <a:rPr lang="pl-PL" sz="3000" dirty="0" smtClean="0"/>
              <a:t>zawód szewca.</a:t>
            </a:r>
            <a:br>
              <a:rPr lang="pl-PL" sz="3000" dirty="0" smtClean="0"/>
            </a:br>
            <a:r>
              <a:rPr lang="pl-PL" sz="3000" dirty="0" smtClean="0"/>
              <a:t> </a:t>
            </a:r>
            <a:r>
              <a:rPr lang="pl-PL" sz="3000" dirty="0"/>
              <a:t>Z wizytą do zakładu szewskiego wybraliśmy się dnia </a:t>
            </a:r>
            <a:r>
              <a:rPr lang="pl-PL" sz="3000" dirty="0" smtClean="0"/>
              <a:t>20 września</a:t>
            </a:r>
            <a:r>
              <a:rPr lang="pl-PL" sz="3000" dirty="0"/>
              <a:t>. Podczas spotkania przedszkolaki zdobyły wiele informacji dotyczących pracy szewca.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Miały </a:t>
            </a:r>
            <a:r>
              <a:rPr lang="pl-PL" sz="3000" dirty="0"/>
              <a:t>okazję do bliższego poznania sprzętu potrzebnego do naprawy obuwia takiego jak: szlifierka, nóż, imadło, gwoździe, młotek itp.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Dzieci </a:t>
            </a:r>
            <a:r>
              <a:rPr lang="pl-PL" sz="3000" dirty="0"/>
              <a:t>z ogromnym zaciekawieniem obserwowały Pana szewca podczas jego pracy. </a:t>
            </a:r>
            <a:r>
              <a:rPr lang="pl-PL" sz="3000" dirty="0" smtClean="0"/>
              <a:t>To </a:t>
            </a:r>
            <a:r>
              <a:rPr lang="pl-PL" sz="3000" dirty="0"/>
              <a:t>dzięki taki  spotkaniom dzieci mają okazję do poznawania zawodów zanikających w naszym kraju.</a:t>
            </a:r>
          </a:p>
        </p:txBody>
      </p:sp>
    </p:spTree>
    <p:extLst>
      <p:ext uri="{BB962C8B-B14F-4D97-AF65-F5344CB8AC3E}">
        <p14:creationId xmlns:p14="http://schemas.microsoft.com/office/powerpoint/2010/main" val="150743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180920_121739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128792" cy="5350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57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80920_1139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4" y="16676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20180920_11425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20180920_114346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4" y="3457809"/>
            <a:ext cx="41148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66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0180920_1148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7037412" cy="5278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11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80920_1152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20180920_11541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27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180920_1201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01288"/>
            <a:ext cx="4098011" cy="5464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20180920_11555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01289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86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13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135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7427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Pokaz na ekranie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Z wizytą u szewca     Gwiazdki podczas roku szkolnego będą poznawały wiele zawodów. Pierwszym z nich był zawód szewca.  Z wizytą do zakładu szewskiego wybraliśmy się dnia 20 września. Podczas spotkania przedszkolaki zdobyły wiele informacji dotyczących pracy szewca.  Miały okazję do bliższego poznania sprzętu potrzebnego do naprawy obuwia takiego jak: szlifierka, nóż, imadło, gwoździe, młotek itp.  Dzieci z ogromnym zaciekawieniem obserwowały Pana szewca podczas jego pracy. To dzięki taki  spotkaniom dzieci mają okazję do poznawania zawodów zanikających w naszym kraju.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wizytą u szewca     Gwiazdki podczas roku szkolnego będą poznawały wiele zawodów. Pierwszym z nich był zawód szewca.  Z wizytą do zakładu szewskiego wybraliśmy się dnia 20 września. Podczas spotkania przedszkolaki zdobyły wiele informacji dotyczących pracy szewca.  Miały okazję do bliższego poznania sprzętu potrzebnego do naprawy obuwia takiego jak: szlifierka, nóż, imadło, gwoździe, młotek itp.  Dzieci z ogromnym zaciekawieniem obserwowały Pana szewca podczas jego pracy. To dzięki taki  spotkaniom dzieci mają okazję do poznawania zawodów zanikających w naszym kraju.</dc:title>
  <dc:creator>Milo</dc:creator>
  <cp:lastModifiedBy>Milo</cp:lastModifiedBy>
  <cp:revision>1</cp:revision>
  <dcterms:created xsi:type="dcterms:W3CDTF">2018-09-23T17:41:12Z</dcterms:created>
  <dcterms:modified xsi:type="dcterms:W3CDTF">2018-09-23T17:48:24Z</dcterms:modified>
</cp:coreProperties>
</file>